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1"/>
  </p:notesMasterIdLst>
  <p:sldIdLst>
    <p:sldId id="256" r:id="rId2"/>
    <p:sldId id="299" r:id="rId3"/>
    <p:sldId id="300" r:id="rId4"/>
    <p:sldId id="301" r:id="rId5"/>
    <p:sldId id="307" r:id="rId6"/>
    <p:sldId id="308" r:id="rId7"/>
    <p:sldId id="309" r:id="rId8"/>
    <p:sldId id="310" r:id="rId9"/>
    <p:sldId id="311" r:id="rId10"/>
    <p:sldId id="312" r:id="rId11"/>
    <p:sldId id="313" r:id="rId12"/>
    <p:sldId id="314" r:id="rId13"/>
    <p:sldId id="315" r:id="rId14"/>
    <p:sldId id="316" r:id="rId15"/>
    <p:sldId id="318" r:id="rId16"/>
    <p:sldId id="305" r:id="rId17"/>
    <p:sldId id="302" r:id="rId18"/>
    <p:sldId id="303" r:id="rId19"/>
    <p:sldId id="319" r:id="rId20"/>
    <p:sldId id="320" r:id="rId21"/>
    <p:sldId id="321" r:id="rId22"/>
    <p:sldId id="322" r:id="rId23"/>
    <p:sldId id="323" r:id="rId24"/>
    <p:sldId id="324" r:id="rId25"/>
    <p:sldId id="325" r:id="rId26"/>
    <p:sldId id="326" r:id="rId27"/>
    <p:sldId id="304" r:id="rId28"/>
    <p:sldId id="306" r:id="rId29"/>
    <p:sldId id="260" r:id="rId30"/>
  </p:sldIdLst>
  <p:sldSz cx="12192000" cy="6858000"/>
  <p:notesSz cx="6858000" cy="9144000"/>
  <p:embeddedFontLst>
    <p:embeddedFont>
      <p:font typeface="Calibri" panose="020F0502020204030204" pitchFamily="34" charset="0"/>
      <p:regular r:id="rId32"/>
      <p:bold r:id="rId33"/>
      <p:italic r:id="rId34"/>
      <p:boldItalic r:id="rId3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69" d="100"/>
          <a:sy n="69" d="100"/>
        </p:scale>
        <p:origin x="756" y="7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4.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extLst>
      <p:ext uri="{BB962C8B-B14F-4D97-AF65-F5344CB8AC3E}">
        <p14:creationId xmlns:p14="http://schemas.microsoft.com/office/powerpoint/2010/main" val="3729636228"/>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Shape 81"/>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dirty="0"/>
          </a:p>
        </p:txBody>
      </p:sp>
      <p:sp>
        <p:nvSpPr>
          <p:cNvPr id="82" name="Shape 8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848715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Shape 107"/>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108" name="Shape 10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11"/>
        <p:cNvGrpSpPr/>
        <p:nvPr/>
      </p:nvGrpSpPr>
      <p:grpSpPr>
        <a:xfrm>
          <a:off x="0" y="0"/>
          <a:ext cx="0" cy="0"/>
          <a:chOff x="0" y="0"/>
          <a:chExt cx="0" cy="0"/>
        </a:xfrm>
      </p:grpSpPr>
      <p:sp>
        <p:nvSpPr>
          <p:cNvPr id="12" name="Shape 12"/>
          <p:cNvSpPr txBox="1">
            <a:spLocks noGrp="1"/>
          </p:cNvSpPr>
          <p:nvPr>
            <p:ph type="ctrTitle"/>
          </p:nvPr>
        </p:nvSpPr>
        <p:spPr>
          <a:xfrm>
            <a:off x="1524000" y="1122362"/>
            <a:ext cx="9144000" cy="2387600"/>
          </a:xfrm>
          <a:prstGeom prst="rect">
            <a:avLst/>
          </a:prstGeom>
          <a:noFill/>
          <a:ln>
            <a:noFill/>
          </a:ln>
        </p:spPr>
        <p:txBody>
          <a:bodyPr lIns="91425" tIns="91425" rIns="91425" bIns="91425" anchor="b" anchorCtr="0"/>
          <a:lstStyle>
            <a:lvl1pPr marL="0" marR="0" lvl="0" indent="0" algn="ctr" rtl="0">
              <a:lnSpc>
                <a:spcPct val="90000"/>
              </a:lnSpc>
              <a:spcBef>
                <a:spcPts val="0"/>
              </a:spcBef>
              <a:buClr>
                <a:schemeClr val="dk1"/>
              </a:buClr>
              <a:buFont typeface="Calibri"/>
              <a:buNone/>
              <a:defRPr sz="60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3" name="Shape 13"/>
          <p:cNvSpPr txBox="1">
            <a:spLocks noGrp="1"/>
          </p:cNvSpPr>
          <p:nvPr>
            <p:ph type="subTitle" idx="1"/>
          </p:nvPr>
        </p:nvSpPr>
        <p:spPr>
          <a:xfrm>
            <a:off x="1524000" y="3602037"/>
            <a:ext cx="9144000" cy="1655761"/>
          </a:xfrm>
          <a:prstGeom prst="rect">
            <a:avLst/>
          </a:prstGeom>
          <a:noFill/>
          <a:ln>
            <a:noFill/>
          </a:ln>
        </p:spPr>
        <p:txBody>
          <a:bodyPr lIns="91425" tIns="91425" rIns="91425" bIns="91425" anchor="t" anchorCtr="0"/>
          <a:lstStyle>
            <a:lvl1pPr marL="0" marR="0" lvl="0" indent="0" algn="ctr" rtl="0">
              <a:lnSpc>
                <a:spcPct val="90000"/>
              </a:lnSpc>
              <a:spcBef>
                <a:spcPts val="1000"/>
              </a:spcBef>
              <a:buClr>
                <a:schemeClr val="dk1"/>
              </a:buClr>
              <a:buFont typeface="Arial"/>
              <a:buNone/>
              <a:defRPr sz="2400" b="0" i="0" u="none" strike="noStrike" cap="none">
                <a:solidFill>
                  <a:schemeClr val="dk1"/>
                </a:solidFill>
                <a:latin typeface="Calibri"/>
                <a:ea typeface="Calibri"/>
                <a:cs typeface="Calibri"/>
                <a:sym typeface="Calibri"/>
              </a:defRPr>
            </a:lvl1pPr>
            <a:lvl2pPr marL="457200" marR="0" lvl="1" indent="0" algn="ctr" rtl="0">
              <a:lnSpc>
                <a:spcPct val="90000"/>
              </a:lnSpc>
              <a:spcBef>
                <a:spcPts val="500"/>
              </a:spcBef>
              <a:buClr>
                <a:schemeClr val="dk1"/>
              </a:buClr>
              <a:buFont typeface="Arial"/>
              <a:buNone/>
              <a:defRPr sz="2000" b="0" i="0" u="none" strike="noStrike" cap="none">
                <a:solidFill>
                  <a:schemeClr val="dk1"/>
                </a:solidFill>
                <a:latin typeface="Calibri"/>
                <a:ea typeface="Calibri"/>
                <a:cs typeface="Calibri"/>
                <a:sym typeface="Calibri"/>
              </a:defRPr>
            </a:lvl2pPr>
            <a:lvl3pPr marL="914400" marR="0" lvl="2" indent="0" algn="ctr" rtl="0">
              <a:lnSpc>
                <a:spcPct val="90000"/>
              </a:lnSpc>
              <a:spcBef>
                <a:spcPts val="500"/>
              </a:spcBef>
              <a:buClr>
                <a:schemeClr val="dk1"/>
              </a:buClr>
              <a:buFont typeface="Arial"/>
              <a:buNone/>
              <a:defRPr sz="1800" b="0" i="0" u="none" strike="noStrike" cap="none">
                <a:solidFill>
                  <a:schemeClr val="dk1"/>
                </a:solidFill>
                <a:latin typeface="Calibri"/>
                <a:ea typeface="Calibri"/>
                <a:cs typeface="Calibri"/>
                <a:sym typeface="Calibri"/>
              </a:defRPr>
            </a:lvl3pPr>
            <a:lvl4pPr marL="1371600" marR="0" lvl="3" indent="0" algn="ctr" rtl="0">
              <a:lnSpc>
                <a:spcPct val="90000"/>
              </a:lnSpc>
              <a:spcBef>
                <a:spcPts val="500"/>
              </a:spcBef>
              <a:buClr>
                <a:schemeClr val="dk1"/>
              </a:buClr>
              <a:buFont typeface="Arial"/>
              <a:buNone/>
              <a:defRPr sz="1600" b="0" i="0" u="none" strike="noStrike" cap="none">
                <a:solidFill>
                  <a:schemeClr val="dk1"/>
                </a:solidFill>
                <a:latin typeface="Calibri"/>
                <a:ea typeface="Calibri"/>
                <a:cs typeface="Calibri"/>
                <a:sym typeface="Calibri"/>
              </a:defRPr>
            </a:lvl4pPr>
            <a:lvl5pPr marL="1828800" marR="0" lvl="4" indent="0" algn="ctr" rtl="0">
              <a:lnSpc>
                <a:spcPct val="90000"/>
              </a:lnSpc>
              <a:spcBef>
                <a:spcPts val="500"/>
              </a:spcBef>
              <a:buClr>
                <a:schemeClr val="dk1"/>
              </a:buClr>
              <a:buFont typeface="Arial"/>
              <a:buNone/>
              <a:defRPr sz="1600" b="0" i="0" u="none" strike="noStrike" cap="none">
                <a:solidFill>
                  <a:schemeClr val="dk1"/>
                </a:solidFill>
                <a:latin typeface="Calibri"/>
                <a:ea typeface="Calibri"/>
                <a:cs typeface="Calibri"/>
                <a:sym typeface="Calibri"/>
              </a:defRPr>
            </a:lvl5pPr>
            <a:lvl6pPr marL="2286000" marR="0" lvl="5" indent="0" algn="ctr" rtl="0">
              <a:lnSpc>
                <a:spcPct val="90000"/>
              </a:lnSpc>
              <a:spcBef>
                <a:spcPts val="500"/>
              </a:spcBef>
              <a:buClr>
                <a:schemeClr val="dk1"/>
              </a:buClr>
              <a:buFont typeface="Arial"/>
              <a:buNone/>
              <a:defRPr sz="1600" b="0" i="0" u="none" strike="noStrike" cap="none">
                <a:solidFill>
                  <a:schemeClr val="dk1"/>
                </a:solidFill>
                <a:latin typeface="Calibri"/>
                <a:ea typeface="Calibri"/>
                <a:cs typeface="Calibri"/>
                <a:sym typeface="Calibri"/>
              </a:defRPr>
            </a:lvl6pPr>
            <a:lvl7pPr marL="2743200" marR="0" lvl="6" indent="0" algn="ctr" rtl="0">
              <a:lnSpc>
                <a:spcPct val="90000"/>
              </a:lnSpc>
              <a:spcBef>
                <a:spcPts val="500"/>
              </a:spcBef>
              <a:buClr>
                <a:schemeClr val="dk1"/>
              </a:buClr>
              <a:buFont typeface="Arial"/>
              <a:buNone/>
              <a:defRPr sz="1600" b="0" i="0" u="none" strike="noStrike" cap="none">
                <a:solidFill>
                  <a:schemeClr val="dk1"/>
                </a:solidFill>
                <a:latin typeface="Calibri"/>
                <a:ea typeface="Calibri"/>
                <a:cs typeface="Calibri"/>
                <a:sym typeface="Calibri"/>
              </a:defRPr>
            </a:lvl7pPr>
            <a:lvl8pPr marL="3200400" marR="0" lvl="7" indent="0" algn="ctr" rtl="0">
              <a:lnSpc>
                <a:spcPct val="90000"/>
              </a:lnSpc>
              <a:spcBef>
                <a:spcPts val="500"/>
              </a:spcBef>
              <a:buClr>
                <a:schemeClr val="dk1"/>
              </a:buClr>
              <a:buFont typeface="Arial"/>
              <a:buNone/>
              <a:defRPr sz="1600" b="0" i="0" u="none" strike="noStrike" cap="none">
                <a:solidFill>
                  <a:schemeClr val="dk1"/>
                </a:solidFill>
                <a:latin typeface="Calibri"/>
                <a:ea typeface="Calibri"/>
                <a:cs typeface="Calibri"/>
                <a:sym typeface="Calibri"/>
              </a:defRPr>
            </a:lvl8pPr>
            <a:lvl9pPr marL="3657600" marR="0" lvl="8" indent="0" algn="ctr" rtl="0">
              <a:lnSpc>
                <a:spcPct val="90000"/>
              </a:lnSpc>
              <a:spcBef>
                <a:spcPts val="500"/>
              </a:spcBef>
              <a:buClr>
                <a:schemeClr val="dk1"/>
              </a:buClr>
              <a:buFont typeface="Arial"/>
              <a:buNone/>
              <a:defRPr sz="1600" b="0" i="0" u="none" strike="noStrike" cap="none">
                <a:solidFill>
                  <a:schemeClr val="dk1"/>
                </a:solidFill>
                <a:latin typeface="Calibri"/>
                <a:ea typeface="Calibri"/>
                <a:cs typeface="Calibri"/>
                <a:sym typeface="Calibri"/>
              </a:defRPr>
            </a:lvl9pPr>
          </a:lstStyle>
          <a:p>
            <a:endParaRPr/>
          </a:p>
        </p:txBody>
      </p:sp>
      <p:sp>
        <p:nvSpPr>
          <p:cNvPr id="14" name="Shape 14"/>
          <p:cNvSpPr txBox="1">
            <a:spLocks noGrp="1"/>
          </p:cNvSpPr>
          <p:nvPr>
            <p:ph type="dt" idx="10"/>
          </p:nvPr>
        </p:nvSpPr>
        <p:spPr>
          <a:xfrm>
            <a:off x="838200" y="6356350"/>
            <a:ext cx="2743199" cy="365125"/>
          </a:xfrm>
          <a:prstGeom prst="rect">
            <a:avLst/>
          </a:prstGeom>
          <a:noFill/>
          <a:ln>
            <a:noFill/>
          </a:ln>
        </p:spPr>
        <p:txBody>
          <a:bodyPr lIns="91425" tIns="91425" rIns="91425" bIns="91425" anchor="ctr" anchorCtr="0"/>
          <a:lstStyle>
            <a:lvl1pPr marL="0" marR="0" lvl="0" indent="0" algn="l"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15" name="Shape 15"/>
          <p:cNvSpPr txBox="1">
            <a:spLocks noGrp="1"/>
          </p:cNvSpPr>
          <p:nvPr>
            <p:ph type="ftr" idx="11"/>
          </p:nvPr>
        </p:nvSpPr>
        <p:spPr>
          <a:xfrm>
            <a:off x="4038600" y="6356350"/>
            <a:ext cx="4114800" cy="365125"/>
          </a:xfrm>
          <a:prstGeom prst="rect">
            <a:avLst/>
          </a:prstGeom>
          <a:noFill/>
          <a:ln>
            <a:noFill/>
          </a:ln>
        </p:spPr>
        <p:txBody>
          <a:bodyPr lIns="91425" tIns="91425" rIns="91425" bIns="91425" anchor="ctr" anchorCtr="0"/>
          <a:lstStyle>
            <a:lvl1pPr marL="0" marR="0" lvl="0" indent="0" algn="ctr"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16" name="Shape 16"/>
          <p:cNvSpPr txBox="1">
            <a:spLocks noGrp="1"/>
          </p:cNvSpPr>
          <p:nvPr>
            <p:ph type="sldNum" idx="12"/>
          </p:nvPr>
        </p:nvSpPr>
        <p:spPr>
          <a:xfrm>
            <a:off x="8610600" y="6356350"/>
            <a:ext cx="27431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b="0" i="0" u="none" strike="noStrike" cap="none">
                <a:solidFill>
                  <a:srgbClr val="888888"/>
                </a:solidFill>
                <a:latin typeface="Calibri"/>
                <a:ea typeface="Calibri"/>
                <a:cs typeface="Calibri"/>
                <a:sym typeface="Calibri"/>
              </a:rPr>
              <a:t>‹#›</a:t>
            </a:fld>
            <a:endParaRPr lang="en-US"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cSld name="Title and Vertical Text">
    <p:spTree>
      <p:nvGrpSpPr>
        <p:cNvPr id="1" name="Shape 68"/>
        <p:cNvGrpSpPr/>
        <p:nvPr/>
      </p:nvGrpSpPr>
      <p:grpSpPr>
        <a:xfrm>
          <a:off x="0" y="0"/>
          <a:ext cx="0" cy="0"/>
          <a:chOff x="0" y="0"/>
          <a:chExt cx="0" cy="0"/>
        </a:xfrm>
      </p:grpSpPr>
      <p:sp>
        <p:nvSpPr>
          <p:cNvPr id="69" name="Shape 69"/>
          <p:cNvSpPr txBox="1">
            <a:spLocks noGrp="1"/>
          </p:cNvSpPr>
          <p:nvPr>
            <p:ph type="title"/>
          </p:nvPr>
        </p:nvSpPr>
        <p:spPr>
          <a:xfrm>
            <a:off x="838200" y="365125"/>
            <a:ext cx="10515599" cy="1325562"/>
          </a:xfrm>
          <a:prstGeom prst="rect">
            <a:avLst/>
          </a:prstGeom>
          <a:noFill/>
          <a:ln>
            <a:noFill/>
          </a:ln>
        </p:spPr>
        <p:txBody>
          <a:bodyPr lIns="91425" tIns="91425" rIns="91425" bIns="91425" anchor="ctr" anchorCtr="0"/>
          <a:lstStyle>
            <a:lvl1pPr marL="0" marR="0" lvl="0" indent="0" algn="l" rtl="0">
              <a:lnSpc>
                <a:spcPct val="90000"/>
              </a:lnSpc>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70" name="Shape 70"/>
          <p:cNvSpPr txBox="1">
            <a:spLocks noGrp="1"/>
          </p:cNvSpPr>
          <p:nvPr>
            <p:ph type="body" idx="1"/>
          </p:nvPr>
        </p:nvSpPr>
        <p:spPr>
          <a:xfrm rot="5400000">
            <a:off x="3920331" y="-1256505"/>
            <a:ext cx="4351338" cy="10515599"/>
          </a:xfrm>
          <a:prstGeom prst="rect">
            <a:avLst/>
          </a:prstGeom>
          <a:noFill/>
          <a:ln>
            <a:noFill/>
          </a:ln>
        </p:spPr>
        <p:txBody>
          <a:bodyPr lIns="91425" tIns="91425" rIns="91425" bIns="91425" anchor="t" anchorCtr="0"/>
          <a:lstStyle>
            <a:lvl1pPr marL="228600" marR="0" lvl="0" indent="-50800" algn="l" rtl="0">
              <a:lnSpc>
                <a:spcPct val="90000"/>
              </a:lnSpc>
              <a:spcBef>
                <a:spcPts val="100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1pPr>
            <a:lvl2pPr marL="685800" marR="0" lvl="1" indent="-76200" algn="l" rtl="0">
              <a:lnSpc>
                <a:spcPct val="90000"/>
              </a:lnSpc>
              <a:spcBef>
                <a:spcPts val="50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2pPr>
            <a:lvl3pPr marL="1143000" marR="0" lvl="2" indent="-101600" algn="l" rtl="0">
              <a:lnSpc>
                <a:spcPct val="90000"/>
              </a:lnSpc>
              <a:spcBef>
                <a:spcPts val="5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0200" marR="0" lvl="3"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1" name="Shape 71"/>
          <p:cNvSpPr txBox="1">
            <a:spLocks noGrp="1"/>
          </p:cNvSpPr>
          <p:nvPr>
            <p:ph type="dt" idx="10"/>
          </p:nvPr>
        </p:nvSpPr>
        <p:spPr>
          <a:xfrm>
            <a:off x="838200" y="6356350"/>
            <a:ext cx="2743199" cy="365125"/>
          </a:xfrm>
          <a:prstGeom prst="rect">
            <a:avLst/>
          </a:prstGeom>
          <a:noFill/>
          <a:ln>
            <a:noFill/>
          </a:ln>
        </p:spPr>
        <p:txBody>
          <a:bodyPr lIns="91425" tIns="91425" rIns="91425" bIns="91425" anchor="ctr" anchorCtr="0"/>
          <a:lstStyle>
            <a:lvl1pPr marL="0" marR="0" lvl="0" indent="0" algn="l"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72" name="Shape 72"/>
          <p:cNvSpPr txBox="1">
            <a:spLocks noGrp="1"/>
          </p:cNvSpPr>
          <p:nvPr>
            <p:ph type="ftr" idx="11"/>
          </p:nvPr>
        </p:nvSpPr>
        <p:spPr>
          <a:xfrm>
            <a:off x="4038600" y="6356350"/>
            <a:ext cx="4114800" cy="365125"/>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73" name="Shape 73"/>
          <p:cNvSpPr txBox="1">
            <a:spLocks noGrp="1"/>
          </p:cNvSpPr>
          <p:nvPr>
            <p:ph type="sldNum" idx="12"/>
          </p:nvPr>
        </p:nvSpPr>
        <p:spPr>
          <a:xfrm>
            <a:off x="8610600" y="6356350"/>
            <a:ext cx="27431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Calibri"/>
                <a:ea typeface="Calibri"/>
                <a:cs typeface="Calibri"/>
                <a:sym typeface="Calibri"/>
              </a:rPr>
              <a:t>‹#›</a:t>
            </a:fld>
            <a:endParaRPr lang="en-US" sz="1200">
              <a:solidFill>
                <a:srgbClr val="888888"/>
              </a:solidFill>
              <a:latin typeface="Calibri"/>
              <a:ea typeface="Calibri"/>
              <a:cs typeface="Calibri"/>
              <a:sym typeface="Calibri"/>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cSld name="Vertical Title and Text">
    <p:spTree>
      <p:nvGrpSpPr>
        <p:cNvPr id="1" name="Shape 74"/>
        <p:cNvGrpSpPr/>
        <p:nvPr/>
      </p:nvGrpSpPr>
      <p:grpSpPr>
        <a:xfrm>
          <a:off x="0" y="0"/>
          <a:ext cx="0" cy="0"/>
          <a:chOff x="0" y="0"/>
          <a:chExt cx="0" cy="0"/>
        </a:xfrm>
      </p:grpSpPr>
      <p:sp>
        <p:nvSpPr>
          <p:cNvPr id="75" name="Shape 75"/>
          <p:cNvSpPr txBox="1">
            <a:spLocks noGrp="1"/>
          </p:cNvSpPr>
          <p:nvPr>
            <p:ph type="title"/>
          </p:nvPr>
        </p:nvSpPr>
        <p:spPr>
          <a:xfrm rot="5400000">
            <a:off x="7133431" y="1956594"/>
            <a:ext cx="5811838" cy="2628899"/>
          </a:xfrm>
          <a:prstGeom prst="rect">
            <a:avLst/>
          </a:prstGeom>
          <a:noFill/>
          <a:ln>
            <a:noFill/>
          </a:ln>
        </p:spPr>
        <p:txBody>
          <a:bodyPr lIns="91425" tIns="91425" rIns="91425" bIns="91425" anchor="ctr" anchorCtr="0"/>
          <a:lstStyle>
            <a:lvl1pPr marL="0" marR="0" lvl="0" indent="0" algn="l" rtl="0">
              <a:lnSpc>
                <a:spcPct val="90000"/>
              </a:lnSpc>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76" name="Shape 76"/>
          <p:cNvSpPr txBox="1">
            <a:spLocks noGrp="1"/>
          </p:cNvSpPr>
          <p:nvPr>
            <p:ph type="body" idx="1"/>
          </p:nvPr>
        </p:nvSpPr>
        <p:spPr>
          <a:xfrm rot="5400000">
            <a:off x="1799431" y="-596105"/>
            <a:ext cx="5811838" cy="7734299"/>
          </a:xfrm>
          <a:prstGeom prst="rect">
            <a:avLst/>
          </a:prstGeom>
          <a:noFill/>
          <a:ln>
            <a:noFill/>
          </a:ln>
        </p:spPr>
        <p:txBody>
          <a:bodyPr lIns="91425" tIns="91425" rIns="91425" bIns="91425" anchor="t" anchorCtr="0"/>
          <a:lstStyle>
            <a:lvl1pPr marL="228600" marR="0" lvl="0" indent="-50800" algn="l" rtl="0">
              <a:lnSpc>
                <a:spcPct val="90000"/>
              </a:lnSpc>
              <a:spcBef>
                <a:spcPts val="100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1pPr>
            <a:lvl2pPr marL="685800" marR="0" lvl="1" indent="-76200" algn="l" rtl="0">
              <a:lnSpc>
                <a:spcPct val="90000"/>
              </a:lnSpc>
              <a:spcBef>
                <a:spcPts val="50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2pPr>
            <a:lvl3pPr marL="1143000" marR="0" lvl="2" indent="-101600" algn="l" rtl="0">
              <a:lnSpc>
                <a:spcPct val="90000"/>
              </a:lnSpc>
              <a:spcBef>
                <a:spcPts val="5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0200" marR="0" lvl="3"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7" name="Shape 77"/>
          <p:cNvSpPr txBox="1">
            <a:spLocks noGrp="1"/>
          </p:cNvSpPr>
          <p:nvPr>
            <p:ph type="dt" idx="10"/>
          </p:nvPr>
        </p:nvSpPr>
        <p:spPr>
          <a:xfrm>
            <a:off x="838200" y="6356350"/>
            <a:ext cx="2743199" cy="365125"/>
          </a:xfrm>
          <a:prstGeom prst="rect">
            <a:avLst/>
          </a:prstGeom>
          <a:noFill/>
          <a:ln>
            <a:noFill/>
          </a:ln>
        </p:spPr>
        <p:txBody>
          <a:bodyPr lIns="91425" tIns="91425" rIns="91425" bIns="91425" anchor="ctr" anchorCtr="0"/>
          <a:lstStyle>
            <a:lvl1pPr marL="0" marR="0" lvl="0" indent="0" algn="l"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78" name="Shape 78"/>
          <p:cNvSpPr txBox="1">
            <a:spLocks noGrp="1"/>
          </p:cNvSpPr>
          <p:nvPr>
            <p:ph type="ftr" idx="11"/>
          </p:nvPr>
        </p:nvSpPr>
        <p:spPr>
          <a:xfrm>
            <a:off x="4038600" y="6356350"/>
            <a:ext cx="4114800" cy="365125"/>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79" name="Shape 79"/>
          <p:cNvSpPr txBox="1">
            <a:spLocks noGrp="1"/>
          </p:cNvSpPr>
          <p:nvPr>
            <p:ph type="sldNum" idx="12"/>
          </p:nvPr>
        </p:nvSpPr>
        <p:spPr>
          <a:xfrm>
            <a:off x="8610600" y="6356350"/>
            <a:ext cx="27431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Calibri"/>
                <a:ea typeface="Calibri"/>
                <a:cs typeface="Calibri"/>
                <a:sym typeface="Calibri"/>
              </a:rPr>
              <a:t>‹#›</a:t>
            </a:fld>
            <a:endParaRPr lang="en-US" sz="1200">
              <a:solidFill>
                <a:srgbClr val="888888"/>
              </a:solidFill>
              <a:latin typeface="Calibri"/>
              <a:ea typeface="Calibri"/>
              <a:cs typeface="Calibri"/>
              <a:sym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17"/>
        <p:cNvGrpSpPr/>
        <p:nvPr/>
      </p:nvGrpSpPr>
      <p:grpSpPr>
        <a:xfrm>
          <a:off x="0" y="0"/>
          <a:ext cx="0" cy="0"/>
          <a:chOff x="0" y="0"/>
          <a:chExt cx="0" cy="0"/>
        </a:xfrm>
      </p:grpSpPr>
      <p:sp>
        <p:nvSpPr>
          <p:cNvPr id="18" name="Shape 18"/>
          <p:cNvSpPr txBox="1">
            <a:spLocks noGrp="1"/>
          </p:cNvSpPr>
          <p:nvPr>
            <p:ph type="title"/>
          </p:nvPr>
        </p:nvSpPr>
        <p:spPr>
          <a:xfrm>
            <a:off x="838200" y="365125"/>
            <a:ext cx="10515599" cy="1325562"/>
          </a:xfrm>
          <a:prstGeom prst="rect">
            <a:avLst/>
          </a:prstGeom>
          <a:noFill/>
          <a:ln>
            <a:noFill/>
          </a:ln>
        </p:spPr>
        <p:txBody>
          <a:bodyPr lIns="91425" tIns="91425" rIns="91425" bIns="91425" anchor="ctr" anchorCtr="0"/>
          <a:lstStyle>
            <a:lvl1pPr marL="0" marR="0" lvl="0" indent="0" algn="l" rtl="0">
              <a:lnSpc>
                <a:spcPct val="90000"/>
              </a:lnSpc>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9" name="Shape 19"/>
          <p:cNvSpPr txBox="1">
            <a:spLocks noGrp="1"/>
          </p:cNvSpPr>
          <p:nvPr>
            <p:ph type="body" idx="1"/>
          </p:nvPr>
        </p:nvSpPr>
        <p:spPr>
          <a:xfrm>
            <a:off x="838200" y="1825625"/>
            <a:ext cx="10515599" cy="4351338"/>
          </a:xfrm>
          <a:prstGeom prst="rect">
            <a:avLst/>
          </a:prstGeom>
          <a:noFill/>
          <a:ln>
            <a:noFill/>
          </a:ln>
        </p:spPr>
        <p:txBody>
          <a:bodyPr lIns="91425" tIns="91425" rIns="91425" bIns="91425" anchor="t" anchorCtr="0"/>
          <a:lstStyle>
            <a:lvl1pPr marL="228600" marR="0" lvl="0" indent="-50800" algn="l" rtl="0">
              <a:lnSpc>
                <a:spcPct val="90000"/>
              </a:lnSpc>
              <a:spcBef>
                <a:spcPts val="100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1pPr>
            <a:lvl2pPr marL="685800" marR="0" lvl="1" indent="-76200" algn="l" rtl="0">
              <a:lnSpc>
                <a:spcPct val="90000"/>
              </a:lnSpc>
              <a:spcBef>
                <a:spcPts val="50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2pPr>
            <a:lvl3pPr marL="1143000" marR="0" lvl="2" indent="-101600" algn="l" rtl="0">
              <a:lnSpc>
                <a:spcPct val="90000"/>
              </a:lnSpc>
              <a:spcBef>
                <a:spcPts val="5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0200" marR="0" lvl="3"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0" name="Shape 20"/>
          <p:cNvSpPr txBox="1">
            <a:spLocks noGrp="1"/>
          </p:cNvSpPr>
          <p:nvPr>
            <p:ph type="dt" idx="10"/>
          </p:nvPr>
        </p:nvSpPr>
        <p:spPr>
          <a:xfrm>
            <a:off x="838200" y="6356350"/>
            <a:ext cx="2743199" cy="365125"/>
          </a:xfrm>
          <a:prstGeom prst="rect">
            <a:avLst/>
          </a:prstGeom>
          <a:noFill/>
          <a:ln>
            <a:noFill/>
          </a:ln>
        </p:spPr>
        <p:txBody>
          <a:bodyPr lIns="91425" tIns="91425" rIns="91425" bIns="91425" anchor="ctr" anchorCtr="0"/>
          <a:lstStyle>
            <a:lvl1pPr marL="0" marR="0" lvl="0" indent="0" algn="l"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21" name="Shape 21"/>
          <p:cNvSpPr txBox="1">
            <a:spLocks noGrp="1"/>
          </p:cNvSpPr>
          <p:nvPr>
            <p:ph type="ftr" idx="11"/>
          </p:nvPr>
        </p:nvSpPr>
        <p:spPr>
          <a:xfrm>
            <a:off x="4038600" y="6356350"/>
            <a:ext cx="4114800" cy="365125"/>
          </a:xfrm>
          <a:prstGeom prst="rect">
            <a:avLst/>
          </a:prstGeom>
          <a:noFill/>
          <a:ln>
            <a:noFill/>
          </a:ln>
        </p:spPr>
        <p:txBody>
          <a:bodyPr lIns="91425" tIns="91425" rIns="91425" bIns="91425" anchor="ctr" anchorCtr="0"/>
          <a:lstStyle>
            <a:lvl1pPr marL="0" marR="0" lvl="0" indent="0" algn="ctr"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22" name="Shape 22"/>
          <p:cNvSpPr txBox="1">
            <a:spLocks noGrp="1"/>
          </p:cNvSpPr>
          <p:nvPr>
            <p:ph type="sldNum" idx="12"/>
          </p:nvPr>
        </p:nvSpPr>
        <p:spPr>
          <a:xfrm>
            <a:off x="8610600" y="6356350"/>
            <a:ext cx="27431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b="0" i="0" u="none" strike="noStrike" cap="none">
                <a:solidFill>
                  <a:srgbClr val="888888"/>
                </a:solidFill>
                <a:latin typeface="Calibri"/>
                <a:ea typeface="Calibri"/>
                <a:cs typeface="Calibri"/>
                <a:sym typeface="Calibri"/>
              </a:rPr>
              <a:t>‹#›</a:t>
            </a:fld>
            <a:endParaRPr lang="en-US"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23"/>
        <p:cNvGrpSpPr/>
        <p:nvPr/>
      </p:nvGrpSpPr>
      <p:grpSpPr>
        <a:xfrm>
          <a:off x="0" y="0"/>
          <a:ext cx="0" cy="0"/>
          <a:chOff x="0" y="0"/>
          <a:chExt cx="0" cy="0"/>
        </a:xfrm>
      </p:grpSpPr>
      <p:sp>
        <p:nvSpPr>
          <p:cNvPr id="24" name="Shape 24"/>
          <p:cNvSpPr txBox="1">
            <a:spLocks noGrp="1"/>
          </p:cNvSpPr>
          <p:nvPr>
            <p:ph type="title"/>
          </p:nvPr>
        </p:nvSpPr>
        <p:spPr>
          <a:xfrm>
            <a:off x="831850" y="1709738"/>
            <a:ext cx="10515599" cy="2852737"/>
          </a:xfrm>
          <a:prstGeom prst="rect">
            <a:avLst/>
          </a:prstGeom>
          <a:noFill/>
          <a:ln>
            <a:noFill/>
          </a:ln>
        </p:spPr>
        <p:txBody>
          <a:bodyPr lIns="91425" tIns="91425" rIns="91425" bIns="91425" anchor="b" anchorCtr="0"/>
          <a:lstStyle>
            <a:lvl1pPr marL="0" marR="0" lvl="0" indent="0" algn="l" rtl="0">
              <a:lnSpc>
                <a:spcPct val="90000"/>
              </a:lnSpc>
              <a:spcBef>
                <a:spcPts val="0"/>
              </a:spcBef>
              <a:buClr>
                <a:schemeClr val="dk1"/>
              </a:buClr>
              <a:buFont typeface="Calibri"/>
              <a:buNone/>
              <a:defRPr sz="60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25" name="Shape 25"/>
          <p:cNvSpPr txBox="1">
            <a:spLocks noGrp="1"/>
          </p:cNvSpPr>
          <p:nvPr>
            <p:ph type="body" idx="1"/>
          </p:nvPr>
        </p:nvSpPr>
        <p:spPr>
          <a:xfrm>
            <a:off x="831850" y="4589462"/>
            <a:ext cx="10515599" cy="1500187"/>
          </a:xfrm>
          <a:prstGeom prst="rect">
            <a:avLst/>
          </a:prstGeom>
          <a:noFill/>
          <a:ln>
            <a:noFill/>
          </a:ln>
        </p:spPr>
        <p:txBody>
          <a:bodyPr lIns="91425" tIns="91425" rIns="91425" bIns="91425" anchor="t" anchorCtr="0"/>
          <a:lstStyle>
            <a:lvl1pPr marL="0" marR="0" lvl="0" indent="0" algn="l" rtl="0">
              <a:lnSpc>
                <a:spcPct val="90000"/>
              </a:lnSpc>
              <a:spcBef>
                <a:spcPts val="1000"/>
              </a:spcBef>
              <a:buClr>
                <a:srgbClr val="888888"/>
              </a:buClr>
              <a:buFont typeface="Arial"/>
              <a:buNone/>
              <a:defRPr sz="2400" b="0" i="0" u="none" strike="noStrike" cap="none">
                <a:solidFill>
                  <a:srgbClr val="888888"/>
                </a:solidFill>
                <a:latin typeface="Calibri"/>
                <a:ea typeface="Calibri"/>
                <a:cs typeface="Calibri"/>
                <a:sym typeface="Calibri"/>
              </a:defRPr>
            </a:lvl1pPr>
            <a:lvl2pPr marL="457200" marR="0" lvl="1" indent="0" algn="l" rtl="0">
              <a:lnSpc>
                <a:spcPct val="90000"/>
              </a:lnSpc>
              <a:spcBef>
                <a:spcPts val="500"/>
              </a:spcBef>
              <a:buClr>
                <a:srgbClr val="888888"/>
              </a:buClr>
              <a:buFont typeface="Arial"/>
              <a:buNone/>
              <a:defRPr sz="2000" b="0" i="0" u="none" strike="noStrike" cap="none">
                <a:solidFill>
                  <a:srgbClr val="888888"/>
                </a:solidFill>
                <a:latin typeface="Calibri"/>
                <a:ea typeface="Calibri"/>
                <a:cs typeface="Calibri"/>
                <a:sym typeface="Calibri"/>
              </a:defRPr>
            </a:lvl2pPr>
            <a:lvl3pPr marL="914400" marR="0" lvl="2" indent="0" algn="l" rtl="0">
              <a:lnSpc>
                <a:spcPct val="90000"/>
              </a:lnSpc>
              <a:spcBef>
                <a:spcPts val="500"/>
              </a:spcBef>
              <a:buClr>
                <a:srgbClr val="888888"/>
              </a:buClr>
              <a:buFont typeface="Arial"/>
              <a:buNone/>
              <a:defRPr sz="1800" b="0" i="0" u="none" strike="noStrike" cap="none">
                <a:solidFill>
                  <a:srgbClr val="888888"/>
                </a:solidFill>
                <a:latin typeface="Calibri"/>
                <a:ea typeface="Calibri"/>
                <a:cs typeface="Calibri"/>
                <a:sym typeface="Calibri"/>
              </a:defRPr>
            </a:lvl3pPr>
            <a:lvl4pPr marL="1371600" marR="0" lvl="3" indent="0" algn="l" rtl="0">
              <a:lnSpc>
                <a:spcPct val="90000"/>
              </a:lnSpc>
              <a:spcBef>
                <a:spcPts val="500"/>
              </a:spcBef>
              <a:buClr>
                <a:srgbClr val="888888"/>
              </a:buClr>
              <a:buFont typeface="Arial"/>
              <a:buNone/>
              <a:defRPr sz="1600" b="0" i="0" u="none" strike="noStrike" cap="none">
                <a:solidFill>
                  <a:srgbClr val="888888"/>
                </a:solidFill>
                <a:latin typeface="Calibri"/>
                <a:ea typeface="Calibri"/>
                <a:cs typeface="Calibri"/>
                <a:sym typeface="Calibri"/>
              </a:defRPr>
            </a:lvl4pPr>
            <a:lvl5pPr marL="1828800" marR="0" lvl="4" indent="0" algn="l" rtl="0">
              <a:lnSpc>
                <a:spcPct val="90000"/>
              </a:lnSpc>
              <a:spcBef>
                <a:spcPts val="500"/>
              </a:spcBef>
              <a:buClr>
                <a:srgbClr val="888888"/>
              </a:buClr>
              <a:buFont typeface="Arial"/>
              <a:buNone/>
              <a:defRPr sz="1600" b="0" i="0" u="none" strike="noStrike" cap="none">
                <a:solidFill>
                  <a:srgbClr val="888888"/>
                </a:solidFill>
                <a:latin typeface="Calibri"/>
                <a:ea typeface="Calibri"/>
                <a:cs typeface="Calibri"/>
                <a:sym typeface="Calibri"/>
              </a:defRPr>
            </a:lvl5pPr>
            <a:lvl6pPr marL="2286000" marR="0" lvl="5" indent="0" algn="l" rtl="0">
              <a:lnSpc>
                <a:spcPct val="90000"/>
              </a:lnSpc>
              <a:spcBef>
                <a:spcPts val="500"/>
              </a:spcBef>
              <a:buClr>
                <a:srgbClr val="888888"/>
              </a:buClr>
              <a:buFont typeface="Arial"/>
              <a:buNone/>
              <a:defRPr sz="1600" b="0" i="0" u="none" strike="noStrike" cap="none">
                <a:solidFill>
                  <a:srgbClr val="888888"/>
                </a:solidFill>
                <a:latin typeface="Calibri"/>
                <a:ea typeface="Calibri"/>
                <a:cs typeface="Calibri"/>
                <a:sym typeface="Calibri"/>
              </a:defRPr>
            </a:lvl6pPr>
            <a:lvl7pPr marL="2743200" marR="0" lvl="6" indent="0" algn="l" rtl="0">
              <a:lnSpc>
                <a:spcPct val="90000"/>
              </a:lnSpc>
              <a:spcBef>
                <a:spcPts val="500"/>
              </a:spcBef>
              <a:buClr>
                <a:srgbClr val="888888"/>
              </a:buClr>
              <a:buFont typeface="Arial"/>
              <a:buNone/>
              <a:defRPr sz="1600" b="0" i="0" u="none" strike="noStrike" cap="none">
                <a:solidFill>
                  <a:srgbClr val="888888"/>
                </a:solidFill>
                <a:latin typeface="Calibri"/>
                <a:ea typeface="Calibri"/>
                <a:cs typeface="Calibri"/>
                <a:sym typeface="Calibri"/>
              </a:defRPr>
            </a:lvl7pPr>
            <a:lvl8pPr marL="3200400" marR="0" lvl="7" indent="0" algn="l" rtl="0">
              <a:lnSpc>
                <a:spcPct val="90000"/>
              </a:lnSpc>
              <a:spcBef>
                <a:spcPts val="500"/>
              </a:spcBef>
              <a:buClr>
                <a:srgbClr val="888888"/>
              </a:buClr>
              <a:buFont typeface="Arial"/>
              <a:buNone/>
              <a:defRPr sz="1600" b="0" i="0" u="none" strike="noStrike" cap="none">
                <a:solidFill>
                  <a:srgbClr val="888888"/>
                </a:solidFill>
                <a:latin typeface="Calibri"/>
                <a:ea typeface="Calibri"/>
                <a:cs typeface="Calibri"/>
                <a:sym typeface="Calibri"/>
              </a:defRPr>
            </a:lvl8pPr>
            <a:lvl9pPr marL="3657600" marR="0" lvl="8" indent="0" algn="l" rtl="0">
              <a:lnSpc>
                <a:spcPct val="90000"/>
              </a:lnSpc>
              <a:spcBef>
                <a:spcPts val="500"/>
              </a:spcBef>
              <a:buClr>
                <a:srgbClr val="888888"/>
              </a:buClr>
              <a:buFont typeface="Arial"/>
              <a:buNone/>
              <a:defRPr sz="1600" b="0" i="0" u="none" strike="noStrike" cap="none">
                <a:solidFill>
                  <a:srgbClr val="888888"/>
                </a:solidFill>
                <a:latin typeface="Calibri"/>
                <a:ea typeface="Calibri"/>
                <a:cs typeface="Calibri"/>
                <a:sym typeface="Calibri"/>
              </a:defRPr>
            </a:lvl9pPr>
          </a:lstStyle>
          <a:p>
            <a:endParaRPr/>
          </a:p>
        </p:txBody>
      </p:sp>
      <p:sp>
        <p:nvSpPr>
          <p:cNvPr id="26" name="Shape 26"/>
          <p:cNvSpPr txBox="1">
            <a:spLocks noGrp="1"/>
          </p:cNvSpPr>
          <p:nvPr>
            <p:ph type="dt" idx="10"/>
          </p:nvPr>
        </p:nvSpPr>
        <p:spPr>
          <a:xfrm>
            <a:off x="838200" y="6356350"/>
            <a:ext cx="2743199" cy="365125"/>
          </a:xfrm>
          <a:prstGeom prst="rect">
            <a:avLst/>
          </a:prstGeom>
          <a:noFill/>
          <a:ln>
            <a:noFill/>
          </a:ln>
        </p:spPr>
        <p:txBody>
          <a:bodyPr lIns="91425" tIns="91425" rIns="91425" bIns="91425" anchor="ctr" anchorCtr="0"/>
          <a:lstStyle>
            <a:lvl1pPr marL="0" marR="0" lvl="0" indent="0" algn="l"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27" name="Shape 27"/>
          <p:cNvSpPr txBox="1">
            <a:spLocks noGrp="1"/>
          </p:cNvSpPr>
          <p:nvPr>
            <p:ph type="ftr" idx="11"/>
          </p:nvPr>
        </p:nvSpPr>
        <p:spPr>
          <a:xfrm>
            <a:off x="4038600" y="6356350"/>
            <a:ext cx="4114800" cy="365125"/>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28" name="Shape 28"/>
          <p:cNvSpPr txBox="1">
            <a:spLocks noGrp="1"/>
          </p:cNvSpPr>
          <p:nvPr>
            <p:ph type="sldNum" idx="12"/>
          </p:nvPr>
        </p:nvSpPr>
        <p:spPr>
          <a:xfrm>
            <a:off x="8610600" y="6356350"/>
            <a:ext cx="27431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Calibri"/>
                <a:ea typeface="Calibri"/>
                <a:cs typeface="Calibri"/>
                <a:sym typeface="Calibri"/>
              </a:rPr>
              <a:t>‹#›</a:t>
            </a:fld>
            <a:endParaRPr lang="en-US" sz="1200">
              <a:solidFill>
                <a:srgbClr val="888888"/>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Shape 29"/>
        <p:cNvGrpSpPr/>
        <p:nvPr/>
      </p:nvGrpSpPr>
      <p:grpSpPr>
        <a:xfrm>
          <a:off x="0" y="0"/>
          <a:ext cx="0" cy="0"/>
          <a:chOff x="0" y="0"/>
          <a:chExt cx="0" cy="0"/>
        </a:xfrm>
      </p:grpSpPr>
      <p:sp>
        <p:nvSpPr>
          <p:cNvPr id="30" name="Shape 30"/>
          <p:cNvSpPr txBox="1">
            <a:spLocks noGrp="1"/>
          </p:cNvSpPr>
          <p:nvPr>
            <p:ph type="title"/>
          </p:nvPr>
        </p:nvSpPr>
        <p:spPr>
          <a:xfrm>
            <a:off x="838200" y="365125"/>
            <a:ext cx="10515599" cy="1325562"/>
          </a:xfrm>
          <a:prstGeom prst="rect">
            <a:avLst/>
          </a:prstGeom>
          <a:noFill/>
          <a:ln>
            <a:noFill/>
          </a:ln>
        </p:spPr>
        <p:txBody>
          <a:bodyPr lIns="91425" tIns="91425" rIns="91425" bIns="91425" anchor="ctr" anchorCtr="0"/>
          <a:lstStyle>
            <a:lvl1pPr marL="0" marR="0" lvl="0" indent="0" algn="l" rtl="0">
              <a:lnSpc>
                <a:spcPct val="90000"/>
              </a:lnSpc>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1" name="Shape 31"/>
          <p:cNvSpPr txBox="1">
            <a:spLocks noGrp="1"/>
          </p:cNvSpPr>
          <p:nvPr>
            <p:ph type="body" idx="1"/>
          </p:nvPr>
        </p:nvSpPr>
        <p:spPr>
          <a:xfrm>
            <a:off x="838200" y="1825625"/>
            <a:ext cx="5181600" cy="4351338"/>
          </a:xfrm>
          <a:prstGeom prst="rect">
            <a:avLst/>
          </a:prstGeom>
          <a:noFill/>
          <a:ln>
            <a:noFill/>
          </a:ln>
        </p:spPr>
        <p:txBody>
          <a:bodyPr lIns="91425" tIns="91425" rIns="91425" bIns="91425" anchor="t" anchorCtr="0"/>
          <a:lstStyle>
            <a:lvl1pPr marL="228600" marR="0" lvl="0" indent="-50800" algn="l" rtl="0">
              <a:lnSpc>
                <a:spcPct val="90000"/>
              </a:lnSpc>
              <a:spcBef>
                <a:spcPts val="100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1pPr>
            <a:lvl2pPr marL="685800" marR="0" lvl="1" indent="-76200" algn="l" rtl="0">
              <a:lnSpc>
                <a:spcPct val="90000"/>
              </a:lnSpc>
              <a:spcBef>
                <a:spcPts val="50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2pPr>
            <a:lvl3pPr marL="1143000" marR="0" lvl="2" indent="-101600" algn="l" rtl="0">
              <a:lnSpc>
                <a:spcPct val="90000"/>
              </a:lnSpc>
              <a:spcBef>
                <a:spcPts val="5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0200" marR="0" lvl="3"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2" name="Shape 32"/>
          <p:cNvSpPr txBox="1">
            <a:spLocks noGrp="1"/>
          </p:cNvSpPr>
          <p:nvPr>
            <p:ph type="body" idx="2"/>
          </p:nvPr>
        </p:nvSpPr>
        <p:spPr>
          <a:xfrm>
            <a:off x="6172200" y="1825625"/>
            <a:ext cx="5181600" cy="4351338"/>
          </a:xfrm>
          <a:prstGeom prst="rect">
            <a:avLst/>
          </a:prstGeom>
          <a:noFill/>
          <a:ln>
            <a:noFill/>
          </a:ln>
        </p:spPr>
        <p:txBody>
          <a:bodyPr lIns="91425" tIns="91425" rIns="91425" bIns="91425" anchor="t" anchorCtr="0"/>
          <a:lstStyle>
            <a:lvl1pPr marL="228600" marR="0" lvl="0" indent="-50800" algn="l" rtl="0">
              <a:lnSpc>
                <a:spcPct val="90000"/>
              </a:lnSpc>
              <a:spcBef>
                <a:spcPts val="100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1pPr>
            <a:lvl2pPr marL="685800" marR="0" lvl="1" indent="-76200" algn="l" rtl="0">
              <a:lnSpc>
                <a:spcPct val="90000"/>
              </a:lnSpc>
              <a:spcBef>
                <a:spcPts val="50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2pPr>
            <a:lvl3pPr marL="1143000" marR="0" lvl="2" indent="-101600" algn="l" rtl="0">
              <a:lnSpc>
                <a:spcPct val="90000"/>
              </a:lnSpc>
              <a:spcBef>
                <a:spcPts val="5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0200" marR="0" lvl="3"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3" name="Shape 33"/>
          <p:cNvSpPr txBox="1">
            <a:spLocks noGrp="1"/>
          </p:cNvSpPr>
          <p:nvPr>
            <p:ph type="dt" idx="10"/>
          </p:nvPr>
        </p:nvSpPr>
        <p:spPr>
          <a:xfrm>
            <a:off x="838200" y="6356350"/>
            <a:ext cx="2743199" cy="365125"/>
          </a:xfrm>
          <a:prstGeom prst="rect">
            <a:avLst/>
          </a:prstGeom>
          <a:noFill/>
          <a:ln>
            <a:noFill/>
          </a:ln>
        </p:spPr>
        <p:txBody>
          <a:bodyPr lIns="91425" tIns="91425" rIns="91425" bIns="91425" anchor="ctr" anchorCtr="0"/>
          <a:lstStyle>
            <a:lvl1pPr marL="0" marR="0" lvl="0" indent="0" algn="l"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34" name="Shape 34"/>
          <p:cNvSpPr txBox="1">
            <a:spLocks noGrp="1"/>
          </p:cNvSpPr>
          <p:nvPr>
            <p:ph type="ftr" idx="11"/>
          </p:nvPr>
        </p:nvSpPr>
        <p:spPr>
          <a:xfrm>
            <a:off x="4038600" y="6356350"/>
            <a:ext cx="4114800" cy="365125"/>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35" name="Shape 35"/>
          <p:cNvSpPr txBox="1">
            <a:spLocks noGrp="1"/>
          </p:cNvSpPr>
          <p:nvPr>
            <p:ph type="sldNum" idx="12"/>
          </p:nvPr>
        </p:nvSpPr>
        <p:spPr>
          <a:xfrm>
            <a:off x="8610600" y="6356350"/>
            <a:ext cx="27431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Calibri"/>
                <a:ea typeface="Calibri"/>
                <a:cs typeface="Calibri"/>
                <a:sym typeface="Calibri"/>
              </a:rPr>
              <a:t>‹#›</a:t>
            </a:fld>
            <a:endParaRPr lang="en-US" sz="1200">
              <a:solidFill>
                <a:srgbClr val="888888"/>
              </a:solidFill>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Shape 36"/>
        <p:cNvGrpSpPr/>
        <p:nvPr/>
      </p:nvGrpSpPr>
      <p:grpSpPr>
        <a:xfrm>
          <a:off x="0" y="0"/>
          <a:ext cx="0" cy="0"/>
          <a:chOff x="0" y="0"/>
          <a:chExt cx="0" cy="0"/>
        </a:xfrm>
      </p:grpSpPr>
      <p:sp>
        <p:nvSpPr>
          <p:cNvPr id="37" name="Shape 37"/>
          <p:cNvSpPr txBox="1">
            <a:spLocks noGrp="1"/>
          </p:cNvSpPr>
          <p:nvPr>
            <p:ph type="title"/>
          </p:nvPr>
        </p:nvSpPr>
        <p:spPr>
          <a:xfrm>
            <a:off x="839787" y="365125"/>
            <a:ext cx="10515599" cy="1325562"/>
          </a:xfrm>
          <a:prstGeom prst="rect">
            <a:avLst/>
          </a:prstGeom>
          <a:noFill/>
          <a:ln>
            <a:noFill/>
          </a:ln>
        </p:spPr>
        <p:txBody>
          <a:bodyPr lIns="91425" tIns="91425" rIns="91425" bIns="91425" anchor="ctr" anchorCtr="0"/>
          <a:lstStyle>
            <a:lvl1pPr marL="0" marR="0" lvl="0" indent="0" algn="l" rtl="0">
              <a:lnSpc>
                <a:spcPct val="90000"/>
              </a:lnSpc>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8" name="Shape 38"/>
          <p:cNvSpPr txBox="1">
            <a:spLocks noGrp="1"/>
          </p:cNvSpPr>
          <p:nvPr>
            <p:ph type="body" idx="1"/>
          </p:nvPr>
        </p:nvSpPr>
        <p:spPr>
          <a:xfrm>
            <a:off x="839787" y="1681163"/>
            <a:ext cx="5157787" cy="823912"/>
          </a:xfrm>
          <a:prstGeom prst="rect">
            <a:avLst/>
          </a:prstGeom>
          <a:noFill/>
          <a:ln>
            <a:noFill/>
          </a:ln>
        </p:spPr>
        <p:txBody>
          <a:bodyPr lIns="91425" tIns="91425" rIns="91425" bIns="91425" anchor="b" anchorCtr="0"/>
          <a:lstStyle>
            <a:lvl1pPr marL="0" marR="0" lvl="0" indent="0" algn="l" rtl="0">
              <a:lnSpc>
                <a:spcPct val="90000"/>
              </a:lnSpc>
              <a:spcBef>
                <a:spcPts val="1000"/>
              </a:spcBef>
              <a:buClr>
                <a:schemeClr val="dk1"/>
              </a:buClr>
              <a:buFont typeface="Arial"/>
              <a:buNone/>
              <a:defRPr sz="2400" b="1" i="0" u="none" strike="noStrike" cap="none">
                <a:solidFill>
                  <a:schemeClr val="dk1"/>
                </a:solidFill>
                <a:latin typeface="Calibri"/>
                <a:ea typeface="Calibri"/>
                <a:cs typeface="Calibri"/>
                <a:sym typeface="Calibri"/>
              </a:defRPr>
            </a:lvl1pPr>
            <a:lvl2pPr marL="457200" marR="0" lvl="1" indent="0" algn="l" rtl="0">
              <a:lnSpc>
                <a:spcPct val="90000"/>
              </a:lnSpc>
              <a:spcBef>
                <a:spcPts val="500"/>
              </a:spcBef>
              <a:buClr>
                <a:schemeClr val="dk1"/>
              </a:buClr>
              <a:buFont typeface="Arial"/>
              <a:buNone/>
              <a:defRPr sz="2000" b="1" i="0" u="none" strike="noStrike" cap="none">
                <a:solidFill>
                  <a:schemeClr val="dk1"/>
                </a:solidFill>
                <a:latin typeface="Calibri"/>
                <a:ea typeface="Calibri"/>
                <a:cs typeface="Calibri"/>
                <a:sym typeface="Calibri"/>
              </a:defRPr>
            </a:lvl2pPr>
            <a:lvl3pPr marL="914400" marR="0" lvl="2" indent="0" algn="l" rtl="0">
              <a:lnSpc>
                <a:spcPct val="90000"/>
              </a:lnSpc>
              <a:spcBef>
                <a:spcPts val="500"/>
              </a:spcBef>
              <a:buClr>
                <a:schemeClr val="dk1"/>
              </a:buClr>
              <a:buFont typeface="Arial"/>
              <a:buNone/>
              <a:defRPr sz="1800" b="1" i="0" u="none" strike="noStrike" cap="none">
                <a:solidFill>
                  <a:schemeClr val="dk1"/>
                </a:solidFill>
                <a:latin typeface="Calibri"/>
                <a:ea typeface="Calibri"/>
                <a:cs typeface="Calibri"/>
                <a:sym typeface="Calibri"/>
              </a:defRPr>
            </a:lvl3pPr>
            <a:lvl4pPr marL="1371600" marR="0" lvl="3" indent="0" algn="l" rtl="0">
              <a:lnSpc>
                <a:spcPct val="90000"/>
              </a:lnSpc>
              <a:spcBef>
                <a:spcPts val="500"/>
              </a:spcBef>
              <a:buClr>
                <a:schemeClr val="dk1"/>
              </a:buClr>
              <a:buFont typeface="Arial"/>
              <a:buNone/>
              <a:defRPr sz="1600" b="1" i="0" u="none" strike="noStrike" cap="none">
                <a:solidFill>
                  <a:schemeClr val="dk1"/>
                </a:solidFill>
                <a:latin typeface="Calibri"/>
                <a:ea typeface="Calibri"/>
                <a:cs typeface="Calibri"/>
                <a:sym typeface="Calibri"/>
              </a:defRPr>
            </a:lvl4pPr>
            <a:lvl5pPr marL="1828800" marR="0" lvl="4" indent="0" algn="l" rtl="0">
              <a:lnSpc>
                <a:spcPct val="90000"/>
              </a:lnSpc>
              <a:spcBef>
                <a:spcPts val="500"/>
              </a:spcBef>
              <a:buClr>
                <a:schemeClr val="dk1"/>
              </a:buClr>
              <a:buFont typeface="Arial"/>
              <a:buNone/>
              <a:defRPr sz="1600" b="1" i="0" u="none" strike="noStrike" cap="none">
                <a:solidFill>
                  <a:schemeClr val="dk1"/>
                </a:solidFill>
                <a:latin typeface="Calibri"/>
                <a:ea typeface="Calibri"/>
                <a:cs typeface="Calibri"/>
                <a:sym typeface="Calibri"/>
              </a:defRPr>
            </a:lvl5pPr>
            <a:lvl6pPr marL="2286000" marR="0" lvl="5" indent="0" algn="l" rtl="0">
              <a:lnSpc>
                <a:spcPct val="90000"/>
              </a:lnSpc>
              <a:spcBef>
                <a:spcPts val="500"/>
              </a:spcBef>
              <a:buClr>
                <a:schemeClr val="dk1"/>
              </a:buClr>
              <a:buFont typeface="Arial"/>
              <a:buNone/>
              <a:defRPr sz="1600" b="1" i="0" u="none" strike="noStrike" cap="none">
                <a:solidFill>
                  <a:schemeClr val="dk1"/>
                </a:solidFill>
                <a:latin typeface="Calibri"/>
                <a:ea typeface="Calibri"/>
                <a:cs typeface="Calibri"/>
                <a:sym typeface="Calibri"/>
              </a:defRPr>
            </a:lvl6pPr>
            <a:lvl7pPr marL="2743200" marR="0" lvl="6" indent="0" algn="l" rtl="0">
              <a:lnSpc>
                <a:spcPct val="90000"/>
              </a:lnSpc>
              <a:spcBef>
                <a:spcPts val="500"/>
              </a:spcBef>
              <a:buClr>
                <a:schemeClr val="dk1"/>
              </a:buClr>
              <a:buFont typeface="Arial"/>
              <a:buNone/>
              <a:defRPr sz="1600" b="1" i="0" u="none" strike="noStrike" cap="none">
                <a:solidFill>
                  <a:schemeClr val="dk1"/>
                </a:solidFill>
                <a:latin typeface="Calibri"/>
                <a:ea typeface="Calibri"/>
                <a:cs typeface="Calibri"/>
                <a:sym typeface="Calibri"/>
              </a:defRPr>
            </a:lvl7pPr>
            <a:lvl8pPr marL="3200400" marR="0" lvl="7" indent="0" algn="l" rtl="0">
              <a:lnSpc>
                <a:spcPct val="90000"/>
              </a:lnSpc>
              <a:spcBef>
                <a:spcPts val="500"/>
              </a:spcBef>
              <a:buClr>
                <a:schemeClr val="dk1"/>
              </a:buClr>
              <a:buFont typeface="Arial"/>
              <a:buNone/>
              <a:defRPr sz="1600" b="1" i="0" u="none" strike="noStrike" cap="none">
                <a:solidFill>
                  <a:schemeClr val="dk1"/>
                </a:solidFill>
                <a:latin typeface="Calibri"/>
                <a:ea typeface="Calibri"/>
                <a:cs typeface="Calibri"/>
                <a:sym typeface="Calibri"/>
              </a:defRPr>
            </a:lvl8pPr>
            <a:lvl9pPr marL="3657600" marR="0" lvl="8" indent="0" algn="l" rtl="0">
              <a:lnSpc>
                <a:spcPct val="90000"/>
              </a:lnSpc>
              <a:spcBef>
                <a:spcPts val="500"/>
              </a:spcBef>
              <a:buClr>
                <a:schemeClr val="dk1"/>
              </a:buClr>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39" name="Shape 39"/>
          <p:cNvSpPr txBox="1">
            <a:spLocks noGrp="1"/>
          </p:cNvSpPr>
          <p:nvPr>
            <p:ph type="body" idx="2"/>
          </p:nvPr>
        </p:nvSpPr>
        <p:spPr>
          <a:xfrm>
            <a:off x="839787" y="2505075"/>
            <a:ext cx="5157787" cy="3684588"/>
          </a:xfrm>
          <a:prstGeom prst="rect">
            <a:avLst/>
          </a:prstGeom>
          <a:noFill/>
          <a:ln>
            <a:noFill/>
          </a:ln>
        </p:spPr>
        <p:txBody>
          <a:bodyPr lIns="91425" tIns="91425" rIns="91425" bIns="91425" anchor="t" anchorCtr="0"/>
          <a:lstStyle>
            <a:lvl1pPr marL="228600" marR="0" lvl="0" indent="-50800" algn="l" rtl="0">
              <a:lnSpc>
                <a:spcPct val="90000"/>
              </a:lnSpc>
              <a:spcBef>
                <a:spcPts val="100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1pPr>
            <a:lvl2pPr marL="685800" marR="0" lvl="1" indent="-76200" algn="l" rtl="0">
              <a:lnSpc>
                <a:spcPct val="90000"/>
              </a:lnSpc>
              <a:spcBef>
                <a:spcPts val="50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2pPr>
            <a:lvl3pPr marL="1143000" marR="0" lvl="2" indent="-101600" algn="l" rtl="0">
              <a:lnSpc>
                <a:spcPct val="90000"/>
              </a:lnSpc>
              <a:spcBef>
                <a:spcPts val="5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0200" marR="0" lvl="3"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0" name="Shape 40"/>
          <p:cNvSpPr txBox="1">
            <a:spLocks noGrp="1"/>
          </p:cNvSpPr>
          <p:nvPr>
            <p:ph type="body" idx="3"/>
          </p:nvPr>
        </p:nvSpPr>
        <p:spPr>
          <a:xfrm>
            <a:off x="6172200" y="1681163"/>
            <a:ext cx="5183187" cy="823912"/>
          </a:xfrm>
          <a:prstGeom prst="rect">
            <a:avLst/>
          </a:prstGeom>
          <a:noFill/>
          <a:ln>
            <a:noFill/>
          </a:ln>
        </p:spPr>
        <p:txBody>
          <a:bodyPr lIns="91425" tIns="91425" rIns="91425" bIns="91425" anchor="b" anchorCtr="0"/>
          <a:lstStyle>
            <a:lvl1pPr marL="0" marR="0" lvl="0" indent="0" algn="l" rtl="0">
              <a:lnSpc>
                <a:spcPct val="90000"/>
              </a:lnSpc>
              <a:spcBef>
                <a:spcPts val="1000"/>
              </a:spcBef>
              <a:buClr>
                <a:schemeClr val="dk1"/>
              </a:buClr>
              <a:buFont typeface="Arial"/>
              <a:buNone/>
              <a:defRPr sz="2400" b="1" i="0" u="none" strike="noStrike" cap="none">
                <a:solidFill>
                  <a:schemeClr val="dk1"/>
                </a:solidFill>
                <a:latin typeface="Calibri"/>
                <a:ea typeface="Calibri"/>
                <a:cs typeface="Calibri"/>
                <a:sym typeface="Calibri"/>
              </a:defRPr>
            </a:lvl1pPr>
            <a:lvl2pPr marL="457200" marR="0" lvl="1" indent="0" algn="l" rtl="0">
              <a:lnSpc>
                <a:spcPct val="90000"/>
              </a:lnSpc>
              <a:spcBef>
                <a:spcPts val="500"/>
              </a:spcBef>
              <a:buClr>
                <a:schemeClr val="dk1"/>
              </a:buClr>
              <a:buFont typeface="Arial"/>
              <a:buNone/>
              <a:defRPr sz="2000" b="1" i="0" u="none" strike="noStrike" cap="none">
                <a:solidFill>
                  <a:schemeClr val="dk1"/>
                </a:solidFill>
                <a:latin typeface="Calibri"/>
                <a:ea typeface="Calibri"/>
                <a:cs typeface="Calibri"/>
                <a:sym typeface="Calibri"/>
              </a:defRPr>
            </a:lvl2pPr>
            <a:lvl3pPr marL="914400" marR="0" lvl="2" indent="0" algn="l" rtl="0">
              <a:lnSpc>
                <a:spcPct val="90000"/>
              </a:lnSpc>
              <a:spcBef>
                <a:spcPts val="500"/>
              </a:spcBef>
              <a:buClr>
                <a:schemeClr val="dk1"/>
              </a:buClr>
              <a:buFont typeface="Arial"/>
              <a:buNone/>
              <a:defRPr sz="1800" b="1" i="0" u="none" strike="noStrike" cap="none">
                <a:solidFill>
                  <a:schemeClr val="dk1"/>
                </a:solidFill>
                <a:latin typeface="Calibri"/>
                <a:ea typeface="Calibri"/>
                <a:cs typeface="Calibri"/>
                <a:sym typeface="Calibri"/>
              </a:defRPr>
            </a:lvl3pPr>
            <a:lvl4pPr marL="1371600" marR="0" lvl="3" indent="0" algn="l" rtl="0">
              <a:lnSpc>
                <a:spcPct val="90000"/>
              </a:lnSpc>
              <a:spcBef>
                <a:spcPts val="500"/>
              </a:spcBef>
              <a:buClr>
                <a:schemeClr val="dk1"/>
              </a:buClr>
              <a:buFont typeface="Arial"/>
              <a:buNone/>
              <a:defRPr sz="1600" b="1" i="0" u="none" strike="noStrike" cap="none">
                <a:solidFill>
                  <a:schemeClr val="dk1"/>
                </a:solidFill>
                <a:latin typeface="Calibri"/>
                <a:ea typeface="Calibri"/>
                <a:cs typeface="Calibri"/>
                <a:sym typeface="Calibri"/>
              </a:defRPr>
            </a:lvl4pPr>
            <a:lvl5pPr marL="1828800" marR="0" lvl="4" indent="0" algn="l" rtl="0">
              <a:lnSpc>
                <a:spcPct val="90000"/>
              </a:lnSpc>
              <a:spcBef>
                <a:spcPts val="500"/>
              </a:spcBef>
              <a:buClr>
                <a:schemeClr val="dk1"/>
              </a:buClr>
              <a:buFont typeface="Arial"/>
              <a:buNone/>
              <a:defRPr sz="1600" b="1" i="0" u="none" strike="noStrike" cap="none">
                <a:solidFill>
                  <a:schemeClr val="dk1"/>
                </a:solidFill>
                <a:latin typeface="Calibri"/>
                <a:ea typeface="Calibri"/>
                <a:cs typeface="Calibri"/>
                <a:sym typeface="Calibri"/>
              </a:defRPr>
            </a:lvl5pPr>
            <a:lvl6pPr marL="2286000" marR="0" lvl="5" indent="0" algn="l" rtl="0">
              <a:lnSpc>
                <a:spcPct val="90000"/>
              </a:lnSpc>
              <a:spcBef>
                <a:spcPts val="500"/>
              </a:spcBef>
              <a:buClr>
                <a:schemeClr val="dk1"/>
              </a:buClr>
              <a:buFont typeface="Arial"/>
              <a:buNone/>
              <a:defRPr sz="1600" b="1" i="0" u="none" strike="noStrike" cap="none">
                <a:solidFill>
                  <a:schemeClr val="dk1"/>
                </a:solidFill>
                <a:latin typeface="Calibri"/>
                <a:ea typeface="Calibri"/>
                <a:cs typeface="Calibri"/>
                <a:sym typeface="Calibri"/>
              </a:defRPr>
            </a:lvl6pPr>
            <a:lvl7pPr marL="2743200" marR="0" lvl="6" indent="0" algn="l" rtl="0">
              <a:lnSpc>
                <a:spcPct val="90000"/>
              </a:lnSpc>
              <a:spcBef>
                <a:spcPts val="500"/>
              </a:spcBef>
              <a:buClr>
                <a:schemeClr val="dk1"/>
              </a:buClr>
              <a:buFont typeface="Arial"/>
              <a:buNone/>
              <a:defRPr sz="1600" b="1" i="0" u="none" strike="noStrike" cap="none">
                <a:solidFill>
                  <a:schemeClr val="dk1"/>
                </a:solidFill>
                <a:latin typeface="Calibri"/>
                <a:ea typeface="Calibri"/>
                <a:cs typeface="Calibri"/>
                <a:sym typeface="Calibri"/>
              </a:defRPr>
            </a:lvl7pPr>
            <a:lvl8pPr marL="3200400" marR="0" lvl="7" indent="0" algn="l" rtl="0">
              <a:lnSpc>
                <a:spcPct val="90000"/>
              </a:lnSpc>
              <a:spcBef>
                <a:spcPts val="500"/>
              </a:spcBef>
              <a:buClr>
                <a:schemeClr val="dk1"/>
              </a:buClr>
              <a:buFont typeface="Arial"/>
              <a:buNone/>
              <a:defRPr sz="1600" b="1" i="0" u="none" strike="noStrike" cap="none">
                <a:solidFill>
                  <a:schemeClr val="dk1"/>
                </a:solidFill>
                <a:latin typeface="Calibri"/>
                <a:ea typeface="Calibri"/>
                <a:cs typeface="Calibri"/>
                <a:sym typeface="Calibri"/>
              </a:defRPr>
            </a:lvl8pPr>
            <a:lvl9pPr marL="3657600" marR="0" lvl="8" indent="0" algn="l" rtl="0">
              <a:lnSpc>
                <a:spcPct val="90000"/>
              </a:lnSpc>
              <a:spcBef>
                <a:spcPts val="500"/>
              </a:spcBef>
              <a:buClr>
                <a:schemeClr val="dk1"/>
              </a:buClr>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41" name="Shape 41"/>
          <p:cNvSpPr txBox="1">
            <a:spLocks noGrp="1"/>
          </p:cNvSpPr>
          <p:nvPr>
            <p:ph type="body" idx="4"/>
          </p:nvPr>
        </p:nvSpPr>
        <p:spPr>
          <a:xfrm>
            <a:off x="6172200" y="2505075"/>
            <a:ext cx="5183187" cy="3684588"/>
          </a:xfrm>
          <a:prstGeom prst="rect">
            <a:avLst/>
          </a:prstGeom>
          <a:noFill/>
          <a:ln>
            <a:noFill/>
          </a:ln>
        </p:spPr>
        <p:txBody>
          <a:bodyPr lIns="91425" tIns="91425" rIns="91425" bIns="91425" anchor="t" anchorCtr="0"/>
          <a:lstStyle>
            <a:lvl1pPr marL="228600" marR="0" lvl="0" indent="-50800" algn="l" rtl="0">
              <a:lnSpc>
                <a:spcPct val="90000"/>
              </a:lnSpc>
              <a:spcBef>
                <a:spcPts val="100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1pPr>
            <a:lvl2pPr marL="685800" marR="0" lvl="1" indent="-76200" algn="l" rtl="0">
              <a:lnSpc>
                <a:spcPct val="90000"/>
              </a:lnSpc>
              <a:spcBef>
                <a:spcPts val="50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2pPr>
            <a:lvl3pPr marL="1143000" marR="0" lvl="2" indent="-101600" algn="l" rtl="0">
              <a:lnSpc>
                <a:spcPct val="90000"/>
              </a:lnSpc>
              <a:spcBef>
                <a:spcPts val="5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0200" marR="0" lvl="3"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2" name="Shape 42"/>
          <p:cNvSpPr txBox="1">
            <a:spLocks noGrp="1"/>
          </p:cNvSpPr>
          <p:nvPr>
            <p:ph type="dt" idx="10"/>
          </p:nvPr>
        </p:nvSpPr>
        <p:spPr>
          <a:xfrm>
            <a:off x="838200" y="6356350"/>
            <a:ext cx="2743199" cy="365125"/>
          </a:xfrm>
          <a:prstGeom prst="rect">
            <a:avLst/>
          </a:prstGeom>
          <a:noFill/>
          <a:ln>
            <a:noFill/>
          </a:ln>
        </p:spPr>
        <p:txBody>
          <a:bodyPr lIns="91425" tIns="91425" rIns="91425" bIns="91425" anchor="ctr" anchorCtr="0"/>
          <a:lstStyle>
            <a:lvl1pPr marL="0" marR="0" lvl="0" indent="0" algn="l"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43" name="Shape 43"/>
          <p:cNvSpPr txBox="1">
            <a:spLocks noGrp="1"/>
          </p:cNvSpPr>
          <p:nvPr>
            <p:ph type="ftr" idx="11"/>
          </p:nvPr>
        </p:nvSpPr>
        <p:spPr>
          <a:xfrm>
            <a:off x="4038600" y="6356350"/>
            <a:ext cx="4114800" cy="365125"/>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44" name="Shape 44"/>
          <p:cNvSpPr txBox="1">
            <a:spLocks noGrp="1"/>
          </p:cNvSpPr>
          <p:nvPr>
            <p:ph type="sldNum" idx="12"/>
          </p:nvPr>
        </p:nvSpPr>
        <p:spPr>
          <a:xfrm>
            <a:off x="8610600" y="6356350"/>
            <a:ext cx="27431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Calibri"/>
                <a:ea typeface="Calibri"/>
                <a:cs typeface="Calibri"/>
                <a:sym typeface="Calibri"/>
              </a:rPr>
              <a:t>‹#›</a:t>
            </a:fld>
            <a:endParaRPr lang="en-US" sz="1200">
              <a:solidFill>
                <a:srgbClr val="888888"/>
              </a:solidFill>
              <a:latin typeface="Calibri"/>
              <a:ea typeface="Calibri"/>
              <a:cs typeface="Calibri"/>
              <a:sym typeface="Calibri"/>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45"/>
        <p:cNvGrpSpPr/>
        <p:nvPr/>
      </p:nvGrpSpPr>
      <p:grpSpPr>
        <a:xfrm>
          <a:off x="0" y="0"/>
          <a:ext cx="0" cy="0"/>
          <a:chOff x="0" y="0"/>
          <a:chExt cx="0" cy="0"/>
        </a:xfrm>
      </p:grpSpPr>
      <p:sp>
        <p:nvSpPr>
          <p:cNvPr id="46" name="Shape 46"/>
          <p:cNvSpPr txBox="1">
            <a:spLocks noGrp="1"/>
          </p:cNvSpPr>
          <p:nvPr>
            <p:ph type="title"/>
          </p:nvPr>
        </p:nvSpPr>
        <p:spPr>
          <a:xfrm>
            <a:off x="838200" y="365125"/>
            <a:ext cx="10515599" cy="1325562"/>
          </a:xfrm>
          <a:prstGeom prst="rect">
            <a:avLst/>
          </a:prstGeom>
          <a:noFill/>
          <a:ln>
            <a:noFill/>
          </a:ln>
        </p:spPr>
        <p:txBody>
          <a:bodyPr lIns="91425" tIns="91425" rIns="91425" bIns="91425" anchor="ctr" anchorCtr="0"/>
          <a:lstStyle>
            <a:lvl1pPr marL="0" marR="0" lvl="0" indent="0" algn="l" rtl="0">
              <a:lnSpc>
                <a:spcPct val="90000"/>
              </a:lnSpc>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47" name="Shape 47"/>
          <p:cNvSpPr txBox="1">
            <a:spLocks noGrp="1"/>
          </p:cNvSpPr>
          <p:nvPr>
            <p:ph type="dt" idx="10"/>
          </p:nvPr>
        </p:nvSpPr>
        <p:spPr>
          <a:xfrm>
            <a:off x="838200" y="6356350"/>
            <a:ext cx="2743199" cy="365125"/>
          </a:xfrm>
          <a:prstGeom prst="rect">
            <a:avLst/>
          </a:prstGeom>
          <a:noFill/>
          <a:ln>
            <a:noFill/>
          </a:ln>
        </p:spPr>
        <p:txBody>
          <a:bodyPr lIns="91425" tIns="91425" rIns="91425" bIns="91425" anchor="ctr" anchorCtr="0"/>
          <a:lstStyle>
            <a:lvl1pPr marL="0" marR="0" lvl="0" indent="0" algn="l"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48" name="Shape 48"/>
          <p:cNvSpPr txBox="1">
            <a:spLocks noGrp="1"/>
          </p:cNvSpPr>
          <p:nvPr>
            <p:ph type="ftr" idx="11"/>
          </p:nvPr>
        </p:nvSpPr>
        <p:spPr>
          <a:xfrm>
            <a:off x="4038600" y="6356350"/>
            <a:ext cx="4114800" cy="365125"/>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49" name="Shape 49"/>
          <p:cNvSpPr txBox="1">
            <a:spLocks noGrp="1"/>
          </p:cNvSpPr>
          <p:nvPr>
            <p:ph type="sldNum" idx="12"/>
          </p:nvPr>
        </p:nvSpPr>
        <p:spPr>
          <a:xfrm>
            <a:off x="8610600" y="6356350"/>
            <a:ext cx="27431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Calibri"/>
                <a:ea typeface="Calibri"/>
                <a:cs typeface="Calibri"/>
                <a:sym typeface="Calibri"/>
              </a:rPr>
              <a:t>‹#›</a:t>
            </a:fld>
            <a:endParaRPr lang="en-US" sz="1200">
              <a:solidFill>
                <a:srgbClr val="888888"/>
              </a:solidFill>
              <a:latin typeface="Calibri"/>
              <a:ea typeface="Calibri"/>
              <a:cs typeface="Calibri"/>
              <a:sym typeface="Calibri"/>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50"/>
        <p:cNvGrpSpPr/>
        <p:nvPr/>
      </p:nvGrpSpPr>
      <p:grpSpPr>
        <a:xfrm>
          <a:off x="0" y="0"/>
          <a:ext cx="0" cy="0"/>
          <a:chOff x="0" y="0"/>
          <a:chExt cx="0" cy="0"/>
        </a:xfrm>
      </p:grpSpPr>
      <p:sp>
        <p:nvSpPr>
          <p:cNvPr id="51" name="Shape 51"/>
          <p:cNvSpPr txBox="1">
            <a:spLocks noGrp="1"/>
          </p:cNvSpPr>
          <p:nvPr>
            <p:ph type="dt" idx="10"/>
          </p:nvPr>
        </p:nvSpPr>
        <p:spPr>
          <a:xfrm>
            <a:off x="838200" y="6356350"/>
            <a:ext cx="2743199" cy="365125"/>
          </a:xfrm>
          <a:prstGeom prst="rect">
            <a:avLst/>
          </a:prstGeom>
          <a:noFill/>
          <a:ln>
            <a:noFill/>
          </a:ln>
        </p:spPr>
        <p:txBody>
          <a:bodyPr lIns="91425" tIns="91425" rIns="91425" bIns="91425" anchor="ctr" anchorCtr="0"/>
          <a:lstStyle>
            <a:lvl1pPr marL="0" marR="0" lvl="0" indent="0" algn="l"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52" name="Shape 52"/>
          <p:cNvSpPr txBox="1">
            <a:spLocks noGrp="1"/>
          </p:cNvSpPr>
          <p:nvPr>
            <p:ph type="ftr" idx="11"/>
          </p:nvPr>
        </p:nvSpPr>
        <p:spPr>
          <a:xfrm>
            <a:off x="4038600" y="6356350"/>
            <a:ext cx="4114800" cy="365125"/>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53" name="Shape 53"/>
          <p:cNvSpPr txBox="1">
            <a:spLocks noGrp="1"/>
          </p:cNvSpPr>
          <p:nvPr>
            <p:ph type="sldNum" idx="12"/>
          </p:nvPr>
        </p:nvSpPr>
        <p:spPr>
          <a:xfrm>
            <a:off x="8610600" y="6356350"/>
            <a:ext cx="27431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Calibri"/>
                <a:ea typeface="Calibri"/>
                <a:cs typeface="Calibri"/>
                <a:sym typeface="Calibri"/>
              </a:rPr>
              <a:t>‹#›</a:t>
            </a:fld>
            <a:endParaRPr lang="en-US" sz="1200">
              <a:solidFill>
                <a:srgbClr val="888888"/>
              </a:solidFill>
              <a:latin typeface="Calibri"/>
              <a:ea typeface="Calibri"/>
              <a:cs typeface="Calibri"/>
              <a:sym typeface="Calibri"/>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Shape 54"/>
        <p:cNvGrpSpPr/>
        <p:nvPr/>
      </p:nvGrpSpPr>
      <p:grpSpPr>
        <a:xfrm>
          <a:off x="0" y="0"/>
          <a:ext cx="0" cy="0"/>
          <a:chOff x="0" y="0"/>
          <a:chExt cx="0" cy="0"/>
        </a:xfrm>
      </p:grpSpPr>
      <p:sp>
        <p:nvSpPr>
          <p:cNvPr id="55" name="Shape 55"/>
          <p:cNvSpPr txBox="1">
            <a:spLocks noGrp="1"/>
          </p:cNvSpPr>
          <p:nvPr>
            <p:ph type="title"/>
          </p:nvPr>
        </p:nvSpPr>
        <p:spPr>
          <a:xfrm>
            <a:off x="839787" y="457200"/>
            <a:ext cx="3932237" cy="1600199"/>
          </a:xfrm>
          <a:prstGeom prst="rect">
            <a:avLst/>
          </a:prstGeom>
          <a:noFill/>
          <a:ln>
            <a:noFill/>
          </a:ln>
        </p:spPr>
        <p:txBody>
          <a:bodyPr lIns="91425" tIns="91425" rIns="91425" bIns="91425" anchor="b" anchorCtr="0"/>
          <a:lstStyle>
            <a:lvl1pPr marL="0" marR="0" lvl="0" indent="0" algn="l" rtl="0">
              <a:lnSpc>
                <a:spcPct val="90000"/>
              </a:lnSpc>
              <a:spcBef>
                <a:spcPts val="0"/>
              </a:spcBef>
              <a:buClr>
                <a:schemeClr val="dk1"/>
              </a:buClr>
              <a:buFont typeface="Calibri"/>
              <a:buNone/>
              <a:defRPr sz="32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56" name="Shape 56"/>
          <p:cNvSpPr txBox="1">
            <a:spLocks noGrp="1"/>
          </p:cNvSpPr>
          <p:nvPr>
            <p:ph type="body" idx="1"/>
          </p:nvPr>
        </p:nvSpPr>
        <p:spPr>
          <a:xfrm>
            <a:off x="5183187" y="987425"/>
            <a:ext cx="6172199" cy="4873624"/>
          </a:xfrm>
          <a:prstGeom prst="rect">
            <a:avLst/>
          </a:prstGeom>
          <a:noFill/>
          <a:ln>
            <a:noFill/>
          </a:ln>
        </p:spPr>
        <p:txBody>
          <a:bodyPr lIns="91425" tIns="91425" rIns="91425" bIns="91425" anchor="t" anchorCtr="0"/>
          <a:lstStyle>
            <a:lvl1pPr marL="228600" marR="0" lvl="0" indent="-25400" algn="l" rtl="0">
              <a:lnSpc>
                <a:spcPct val="90000"/>
              </a:lnSpc>
              <a:spcBef>
                <a:spcPts val="1000"/>
              </a:spcBef>
              <a:buClr>
                <a:schemeClr val="dk1"/>
              </a:buClr>
              <a:buSzPct val="100000"/>
              <a:buFont typeface="Arial"/>
              <a:buChar char="•"/>
              <a:defRPr sz="3200" b="0" i="0" u="none" strike="noStrike" cap="none">
                <a:solidFill>
                  <a:schemeClr val="dk1"/>
                </a:solidFill>
                <a:latin typeface="Calibri"/>
                <a:ea typeface="Calibri"/>
                <a:cs typeface="Calibri"/>
                <a:sym typeface="Calibri"/>
              </a:defRPr>
            </a:lvl1pPr>
            <a:lvl2pPr marL="685800" marR="0" lvl="1" indent="-50800" algn="l" rtl="0">
              <a:lnSpc>
                <a:spcPct val="90000"/>
              </a:lnSpc>
              <a:spcBef>
                <a:spcPts val="50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2pPr>
            <a:lvl3pPr marL="1143000" marR="0" lvl="2" indent="-76200" algn="l" rtl="0">
              <a:lnSpc>
                <a:spcPct val="90000"/>
              </a:lnSpc>
              <a:spcBef>
                <a:spcPts val="50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3pPr>
            <a:lvl4pPr marL="1600200" marR="0" lvl="3" indent="-101600" algn="l" rtl="0">
              <a:lnSpc>
                <a:spcPct val="90000"/>
              </a:lnSpc>
              <a:spcBef>
                <a:spcPts val="5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4pPr>
            <a:lvl5pPr marL="2057400" marR="0" lvl="4" indent="-101600" algn="l" rtl="0">
              <a:lnSpc>
                <a:spcPct val="90000"/>
              </a:lnSpc>
              <a:spcBef>
                <a:spcPts val="5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5pPr>
            <a:lvl6pPr marL="2514600" marR="0" lvl="5" indent="-101600" algn="l" rtl="0">
              <a:lnSpc>
                <a:spcPct val="90000"/>
              </a:lnSpc>
              <a:spcBef>
                <a:spcPts val="5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lnSpc>
                <a:spcPct val="90000"/>
              </a:lnSpc>
              <a:spcBef>
                <a:spcPts val="5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lnSpc>
                <a:spcPct val="90000"/>
              </a:lnSpc>
              <a:spcBef>
                <a:spcPts val="5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lnSpc>
                <a:spcPct val="90000"/>
              </a:lnSpc>
              <a:spcBef>
                <a:spcPts val="5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57" name="Shape 57"/>
          <p:cNvSpPr txBox="1">
            <a:spLocks noGrp="1"/>
          </p:cNvSpPr>
          <p:nvPr>
            <p:ph type="body" idx="2"/>
          </p:nvPr>
        </p:nvSpPr>
        <p:spPr>
          <a:xfrm>
            <a:off x="839787" y="2057400"/>
            <a:ext cx="3932237" cy="3811588"/>
          </a:xfrm>
          <a:prstGeom prst="rect">
            <a:avLst/>
          </a:prstGeom>
          <a:noFill/>
          <a:ln>
            <a:noFill/>
          </a:ln>
        </p:spPr>
        <p:txBody>
          <a:bodyPr lIns="91425" tIns="91425" rIns="91425" bIns="91425" anchor="t" anchorCtr="0"/>
          <a:lstStyle>
            <a:lvl1pPr marL="0" marR="0" lvl="0" indent="0" algn="l" rtl="0">
              <a:lnSpc>
                <a:spcPct val="90000"/>
              </a:lnSpc>
              <a:spcBef>
                <a:spcPts val="1000"/>
              </a:spcBef>
              <a:buClr>
                <a:schemeClr val="dk1"/>
              </a:buClr>
              <a:buFont typeface="Arial"/>
              <a:buNone/>
              <a:defRPr sz="1600" b="0" i="0" u="none" strike="noStrike" cap="none">
                <a:solidFill>
                  <a:schemeClr val="dk1"/>
                </a:solidFill>
                <a:latin typeface="Calibri"/>
                <a:ea typeface="Calibri"/>
                <a:cs typeface="Calibri"/>
                <a:sym typeface="Calibri"/>
              </a:defRPr>
            </a:lvl1pPr>
            <a:lvl2pPr marL="457200" marR="0" lvl="1" indent="0" algn="l" rtl="0">
              <a:lnSpc>
                <a:spcPct val="90000"/>
              </a:lnSpc>
              <a:spcBef>
                <a:spcPts val="500"/>
              </a:spcBef>
              <a:buClr>
                <a:schemeClr val="dk1"/>
              </a:buClr>
              <a:buFont typeface="Arial"/>
              <a:buNone/>
              <a:defRPr sz="1400" b="0" i="0" u="none" strike="noStrike" cap="none">
                <a:solidFill>
                  <a:schemeClr val="dk1"/>
                </a:solidFill>
                <a:latin typeface="Calibri"/>
                <a:ea typeface="Calibri"/>
                <a:cs typeface="Calibri"/>
                <a:sym typeface="Calibri"/>
              </a:defRPr>
            </a:lvl2pPr>
            <a:lvl3pPr marL="914400" marR="0" lvl="2" indent="0" algn="l" rtl="0">
              <a:lnSpc>
                <a:spcPct val="90000"/>
              </a:lnSpc>
              <a:spcBef>
                <a:spcPts val="500"/>
              </a:spcBef>
              <a:buClr>
                <a:schemeClr val="dk1"/>
              </a:buClr>
              <a:buFont typeface="Arial"/>
              <a:buNone/>
              <a:defRPr sz="1200" b="0" i="0" u="none" strike="noStrike" cap="none">
                <a:solidFill>
                  <a:schemeClr val="dk1"/>
                </a:solidFill>
                <a:latin typeface="Calibri"/>
                <a:ea typeface="Calibri"/>
                <a:cs typeface="Calibri"/>
                <a:sym typeface="Calibri"/>
              </a:defRPr>
            </a:lvl3pPr>
            <a:lvl4pPr marL="1371600" marR="0" lvl="3" indent="0" algn="l" rtl="0">
              <a:lnSpc>
                <a:spcPct val="90000"/>
              </a:lnSpc>
              <a:spcBef>
                <a:spcPts val="500"/>
              </a:spcBef>
              <a:buClr>
                <a:schemeClr val="dk1"/>
              </a:buClr>
              <a:buFont typeface="Arial"/>
              <a:buNone/>
              <a:defRPr sz="1000" b="0" i="0" u="none" strike="noStrike" cap="none">
                <a:solidFill>
                  <a:schemeClr val="dk1"/>
                </a:solidFill>
                <a:latin typeface="Calibri"/>
                <a:ea typeface="Calibri"/>
                <a:cs typeface="Calibri"/>
                <a:sym typeface="Calibri"/>
              </a:defRPr>
            </a:lvl4pPr>
            <a:lvl5pPr marL="1828800" marR="0" lvl="4" indent="0" algn="l" rtl="0">
              <a:lnSpc>
                <a:spcPct val="90000"/>
              </a:lnSpc>
              <a:spcBef>
                <a:spcPts val="500"/>
              </a:spcBef>
              <a:buClr>
                <a:schemeClr val="dk1"/>
              </a:buClr>
              <a:buFont typeface="Arial"/>
              <a:buNone/>
              <a:defRPr sz="1000" b="0" i="0" u="none" strike="noStrike" cap="none">
                <a:solidFill>
                  <a:schemeClr val="dk1"/>
                </a:solidFill>
                <a:latin typeface="Calibri"/>
                <a:ea typeface="Calibri"/>
                <a:cs typeface="Calibri"/>
                <a:sym typeface="Calibri"/>
              </a:defRPr>
            </a:lvl5pPr>
            <a:lvl6pPr marL="2286000" marR="0" lvl="5" indent="0" algn="l" rtl="0">
              <a:lnSpc>
                <a:spcPct val="90000"/>
              </a:lnSpc>
              <a:spcBef>
                <a:spcPts val="500"/>
              </a:spcBef>
              <a:buClr>
                <a:schemeClr val="dk1"/>
              </a:buClr>
              <a:buFont typeface="Arial"/>
              <a:buNone/>
              <a:defRPr sz="1000" b="0" i="0" u="none" strike="noStrike" cap="none">
                <a:solidFill>
                  <a:schemeClr val="dk1"/>
                </a:solidFill>
                <a:latin typeface="Calibri"/>
                <a:ea typeface="Calibri"/>
                <a:cs typeface="Calibri"/>
                <a:sym typeface="Calibri"/>
              </a:defRPr>
            </a:lvl6pPr>
            <a:lvl7pPr marL="2743200" marR="0" lvl="6" indent="0" algn="l" rtl="0">
              <a:lnSpc>
                <a:spcPct val="90000"/>
              </a:lnSpc>
              <a:spcBef>
                <a:spcPts val="500"/>
              </a:spcBef>
              <a:buClr>
                <a:schemeClr val="dk1"/>
              </a:buClr>
              <a:buFont typeface="Arial"/>
              <a:buNone/>
              <a:defRPr sz="1000" b="0" i="0" u="none" strike="noStrike" cap="none">
                <a:solidFill>
                  <a:schemeClr val="dk1"/>
                </a:solidFill>
                <a:latin typeface="Calibri"/>
                <a:ea typeface="Calibri"/>
                <a:cs typeface="Calibri"/>
                <a:sym typeface="Calibri"/>
              </a:defRPr>
            </a:lvl7pPr>
            <a:lvl8pPr marL="3200400" marR="0" lvl="7" indent="0" algn="l" rtl="0">
              <a:lnSpc>
                <a:spcPct val="90000"/>
              </a:lnSpc>
              <a:spcBef>
                <a:spcPts val="500"/>
              </a:spcBef>
              <a:buClr>
                <a:schemeClr val="dk1"/>
              </a:buClr>
              <a:buFont typeface="Arial"/>
              <a:buNone/>
              <a:defRPr sz="1000" b="0" i="0" u="none" strike="noStrike" cap="none">
                <a:solidFill>
                  <a:schemeClr val="dk1"/>
                </a:solidFill>
                <a:latin typeface="Calibri"/>
                <a:ea typeface="Calibri"/>
                <a:cs typeface="Calibri"/>
                <a:sym typeface="Calibri"/>
              </a:defRPr>
            </a:lvl8pPr>
            <a:lvl9pPr marL="3657600" marR="0" lvl="8" indent="0" algn="l" rtl="0">
              <a:lnSpc>
                <a:spcPct val="90000"/>
              </a:lnSpc>
              <a:spcBef>
                <a:spcPts val="500"/>
              </a:spcBef>
              <a:buClr>
                <a:schemeClr val="dk1"/>
              </a:buClr>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58" name="Shape 58"/>
          <p:cNvSpPr txBox="1">
            <a:spLocks noGrp="1"/>
          </p:cNvSpPr>
          <p:nvPr>
            <p:ph type="dt" idx="10"/>
          </p:nvPr>
        </p:nvSpPr>
        <p:spPr>
          <a:xfrm>
            <a:off x="838200" y="6356350"/>
            <a:ext cx="2743199" cy="365125"/>
          </a:xfrm>
          <a:prstGeom prst="rect">
            <a:avLst/>
          </a:prstGeom>
          <a:noFill/>
          <a:ln>
            <a:noFill/>
          </a:ln>
        </p:spPr>
        <p:txBody>
          <a:bodyPr lIns="91425" tIns="91425" rIns="91425" bIns="91425" anchor="ctr" anchorCtr="0"/>
          <a:lstStyle>
            <a:lvl1pPr marL="0" marR="0" lvl="0" indent="0" algn="l"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59" name="Shape 59"/>
          <p:cNvSpPr txBox="1">
            <a:spLocks noGrp="1"/>
          </p:cNvSpPr>
          <p:nvPr>
            <p:ph type="ftr" idx="11"/>
          </p:nvPr>
        </p:nvSpPr>
        <p:spPr>
          <a:xfrm>
            <a:off x="4038600" y="6356350"/>
            <a:ext cx="4114800" cy="365125"/>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60" name="Shape 60"/>
          <p:cNvSpPr txBox="1">
            <a:spLocks noGrp="1"/>
          </p:cNvSpPr>
          <p:nvPr>
            <p:ph type="sldNum" idx="12"/>
          </p:nvPr>
        </p:nvSpPr>
        <p:spPr>
          <a:xfrm>
            <a:off x="8610600" y="6356350"/>
            <a:ext cx="27431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Calibri"/>
                <a:ea typeface="Calibri"/>
                <a:cs typeface="Calibri"/>
                <a:sym typeface="Calibri"/>
              </a:rPr>
              <a:t>‹#›</a:t>
            </a:fld>
            <a:endParaRPr lang="en-US" sz="1200">
              <a:solidFill>
                <a:srgbClr val="888888"/>
              </a:solidFill>
              <a:latin typeface="Calibri"/>
              <a:ea typeface="Calibri"/>
              <a:cs typeface="Calibri"/>
              <a:sym typeface="Calibri"/>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Shape 61"/>
        <p:cNvGrpSpPr/>
        <p:nvPr/>
      </p:nvGrpSpPr>
      <p:grpSpPr>
        <a:xfrm>
          <a:off x="0" y="0"/>
          <a:ext cx="0" cy="0"/>
          <a:chOff x="0" y="0"/>
          <a:chExt cx="0" cy="0"/>
        </a:xfrm>
      </p:grpSpPr>
      <p:sp>
        <p:nvSpPr>
          <p:cNvPr id="62" name="Shape 62"/>
          <p:cNvSpPr txBox="1">
            <a:spLocks noGrp="1"/>
          </p:cNvSpPr>
          <p:nvPr>
            <p:ph type="title"/>
          </p:nvPr>
        </p:nvSpPr>
        <p:spPr>
          <a:xfrm>
            <a:off x="839787" y="457200"/>
            <a:ext cx="3932237" cy="1600199"/>
          </a:xfrm>
          <a:prstGeom prst="rect">
            <a:avLst/>
          </a:prstGeom>
          <a:noFill/>
          <a:ln>
            <a:noFill/>
          </a:ln>
        </p:spPr>
        <p:txBody>
          <a:bodyPr lIns="91425" tIns="91425" rIns="91425" bIns="91425" anchor="b" anchorCtr="0"/>
          <a:lstStyle>
            <a:lvl1pPr marL="0" marR="0" lvl="0" indent="0" algn="l" rtl="0">
              <a:lnSpc>
                <a:spcPct val="90000"/>
              </a:lnSpc>
              <a:spcBef>
                <a:spcPts val="0"/>
              </a:spcBef>
              <a:buClr>
                <a:schemeClr val="dk1"/>
              </a:buClr>
              <a:buFont typeface="Calibri"/>
              <a:buNone/>
              <a:defRPr sz="32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63" name="Shape 63"/>
          <p:cNvSpPr>
            <a:spLocks noGrp="1"/>
          </p:cNvSpPr>
          <p:nvPr>
            <p:ph type="pic" idx="2"/>
          </p:nvPr>
        </p:nvSpPr>
        <p:spPr>
          <a:xfrm>
            <a:off x="5183187" y="987425"/>
            <a:ext cx="6172199" cy="4873624"/>
          </a:xfrm>
          <a:prstGeom prst="rect">
            <a:avLst/>
          </a:prstGeom>
          <a:noFill/>
          <a:ln>
            <a:noFill/>
          </a:ln>
        </p:spPr>
        <p:txBody>
          <a:bodyPr lIns="91425" tIns="91425" rIns="91425" bIns="91425" anchor="t" anchorCtr="0"/>
          <a:lstStyle>
            <a:lvl1pPr marL="0" marR="0" lvl="0" indent="0" algn="l" rtl="0">
              <a:lnSpc>
                <a:spcPct val="90000"/>
              </a:lnSpc>
              <a:spcBef>
                <a:spcPts val="1000"/>
              </a:spcBef>
              <a:buClr>
                <a:schemeClr val="dk1"/>
              </a:buClr>
              <a:buFont typeface="Arial"/>
              <a:buNone/>
              <a:defRPr sz="3200" b="0" i="0" u="none" strike="noStrike" cap="none">
                <a:solidFill>
                  <a:schemeClr val="dk1"/>
                </a:solidFill>
                <a:latin typeface="Calibri"/>
                <a:ea typeface="Calibri"/>
                <a:cs typeface="Calibri"/>
                <a:sym typeface="Calibri"/>
              </a:defRPr>
            </a:lvl1pPr>
            <a:lvl2pPr marL="457200" marR="0" lvl="1" indent="0" algn="l" rtl="0">
              <a:lnSpc>
                <a:spcPct val="90000"/>
              </a:lnSpc>
              <a:spcBef>
                <a:spcPts val="500"/>
              </a:spcBef>
              <a:buClr>
                <a:schemeClr val="dk1"/>
              </a:buClr>
              <a:buFont typeface="Arial"/>
              <a:buNone/>
              <a:defRPr sz="2800" b="0" i="0" u="none" strike="noStrike" cap="none">
                <a:solidFill>
                  <a:schemeClr val="dk1"/>
                </a:solidFill>
                <a:latin typeface="Calibri"/>
                <a:ea typeface="Calibri"/>
                <a:cs typeface="Calibri"/>
                <a:sym typeface="Calibri"/>
              </a:defRPr>
            </a:lvl2pPr>
            <a:lvl3pPr marL="914400" marR="0" lvl="2" indent="0" algn="l" rtl="0">
              <a:lnSpc>
                <a:spcPct val="90000"/>
              </a:lnSpc>
              <a:spcBef>
                <a:spcPts val="500"/>
              </a:spcBef>
              <a:buClr>
                <a:schemeClr val="dk1"/>
              </a:buClr>
              <a:buFont typeface="Arial"/>
              <a:buNone/>
              <a:defRPr sz="2400" b="0" i="0" u="none" strike="noStrike" cap="none">
                <a:solidFill>
                  <a:schemeClr val="dk1"/>
                </a:solidFill>
                <a:latin typeface="Calibri"/>
                <a:ea typeface="Calibri"/>
                <a:cs typeface="Calibri"/>
                <a:sym typeface="Calibri"/>
              </a:defRPr>
            </a:lvl3pPr>
            <a:lvl4pPr marL="1371600" marR="0" lvl="3" indent="0" algn="l" rtl="0">
              <a:lnSpc>
                <a:spcPct val="90000"/>
              </a:lnSpc>
              <a:spcBef>
                <a:spcPts val="500"/>
              </a:spcBef>
              <a:buClr>
                <a:schemeClr val="dk1"/>
              </a:buClr>
              <a:buFont typeface="Arial"/>
              <a:buNone/>
              <a:defRPr sz="2000" b="0" i="0" u="none" strike="noStrike" cap="none">
                <a:solidFill>
                  <a:schemeClr val="dk1"/>
                </a:solidFill>
                <a:latin typeface="Calibri"/>
                <a:ea typeface="Calibri"/>
                <a:cs typeface="Calibri"/>
                <a:sym typeface="Calibri"/>
              </a:defRPr>
            </a:lvl4pPr>
            <a:lvl5pPr marL="1828800" marR="0" lvl="4" indent="0" algn="l" rtl="0">
              <a:lnSpc>
                <a:spcPct val="90000"/>
              </a:lnSpc>
              <a:spcBef>
                <a:spcPts val="500"/>
              </a:spcBef>
              <a:buClr>
                <a:schemeClr val="dk1"/>
              </a:buClr>
              <a:buFont typeface="Arial"/>
              <a:buNone/>
              <a:defRPr sz="2000" b="0" i="0" u="none" strike="noStrike" cap="none">
                <a:solidFill>
                  <a:schemeClr val="dk1"/>
                </a:solidFill>
                <a:latin typeface="Calibri"/>
                <a:ea typeface="Calibri"/>
                <a:cs typeface="Calibri"/>
                <a:sym typeface="Calibri"/>
              </a:defRPr>
            </a:lvl5pPr>
            <a:lvl6pPr marL="2286000" marR="0" lvl="5" indent="0" algn="l" rtl="0">
              <a:lnSpc>
                <a:spcPct val="90000"/>
              </a:lnSpc>
              <a:spcBef>
                <a:spcPts val="500"/>
              </a:spcBef>
              <a:buClr>
                <a:schemeClr val="dk1"/>
              </a:buClr>
              <a:buFont typeface="Arial"/>
              <a:buNone/>
              <a:defRPr sz="2000" b="0" i="0" u="none" strike="noStrike" cap="none">
                <a:solidFill>
                  <a:schemeClr val="dk1"/>
                </a:solidFill>
                <a:latin typeface="Calibri"/>
                <a:ea typeface="Calibri"/>
                <a:cs typeface="Calibri"/>
                <a:sym typeface="Calibri"/>
              </a:defRPr>
            </a:lvl6pPr>
            <a:lvl7pPr marL="2743200" marR="0" lvl="6" indent="0" algn="l" rtl="0">
              <a:lnSpc>
                <a:spcPct val="90000"/>
              </a:lnSpc>
              <a:spcBef>
                <a:spcPts val="500"/>
              </a:spcBef>
              <a:buClr>
                <a:schemeClr val="dk1"/>
              </a:buClr>
              <a:buFont typeface="Arial"/>
              <a:buNone/>
              <a:defRPr sz="2000" b="0" i="0" u="none" strike="noStrike" cap="none">
                <a:solidFill>
                  <a:schemeClr val="dk1"/>
                </a:solidFill>
                <a:latin typeface="Calibri"/>
                <a:ea typeface="Calibri"/>
                <a:cs typeface="Calibri"/>
                <a:sym typeface="Calibri"/>
              </a:defRPr>
            </a:lvl7pPr>
            <a:lvl8pPr marL="3200400" marR="0" lvl="7" indent="0" algn="l" rtl="0">
              <a:lnSpc>
                <a:spcPct val="90000"/>
              </a:lnSpc>
              <a:spcBef>
                <a:spcPts val="500"/>
              </a:spcBef>
              <a:buClr>
                <a:schemeClr val="dk1"/>
              </a:buClr>
              <a:buFont typeface="Arial"/>
              <a:buNone/>
              <a:defRPr sz="2000" b="0" i="0" u="none" strike="noStrike" cap="none">
                <a:solidFill>
                  <a:schemeClr val="dk1"/>
                </a:solidFill>
                <a:latin typeface="Calibri"/>
                <a:ea typeface="Calibri"/>
                <a:cs typeface="Calibri"/>
                <a:sym typeface="Calibri"/>
              </a:defRPr>
            </a:lvl8pPr>
            <a:lvl9pPr marL="3657600" marR="0" lvl="8" indent="0" algn="l" rtl="0">
              <a:lnSpc>
                <a:spcPct val="90000"/>
              </a:lnSpc>
              <a:spcBef>
                <a:spcPts val="500"/>
              </a:spcBef>
              <a:buClr>
                <a:schemeClr val="dk1"/>
              </a:buClr>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64" name="Shape 64"/>
          <p:cNvSpPr txBox="1">
            <a:spLocks noGrp="1"/>
          </p:cNvSpPr>
          <p:nvPr>
            <p:ph type="body" idx="1"/>
          </p:nvPr>
        </p:nvSpPr>
        <p:spPr>
          <a:xfrm>
            <a:off x="839787" y="2057400"/>
            <a:ext cx="3932237" cy="3811588"/>
          </a:xfrm>
          <a:prstGeom prst="rect">
            <a:avLst/>
          </a:prstGeom>
          <a:noFill/>
          <a:ln>
            <a:noFill/>
          </a:ln>
        </p:spPr>
        <p:txBody>
          <a:bodyPr lIns="91425" tIns="91425" rIns="91425" bIns="91425" anchor="t" anchorCtr="0"/>
          <a:lstStyle>
            <a:lvl1pPr marL="0" marR="0" lvl="0" indent="0" algn="l" rtl="0">
              <a:lnSpc>
                <a:spcPct val="90000"/>
              </a:lnSpc>
              <a:spcBef>
                <a:spcPts val="1000"/>
              </a:spcBef>
              <a:buClr>
                <a:schemeClr val="dk1"/>
              </a:buClr>
              <a:buFont typeface="Arial"/>
              <a:buNone/>
              <a:defRPr sz="1600" b="0" i="0" u="none" strike="noStrike" cap="none">
                <a:solidFill>
                  <a:schemeClr val="dk1"/>
                </a:solidFill>
                <a:latin typeface="Calibri"/>
                <a:ea typeface="Calibri"/>
                <a:cs typeface="Calibri"/>
                <a:sym typeface="Calibri"/>
              </a:defRPr>
            </a:lvl1pPr>
            <a:lvl2pPr marL="457200" marR="0" lvl="1" indent="0" algn="l" rtl="0">
              <a:lnSpc>
                <a:spcPct val="90000"/>
              </a:lnSpc>
              <a:spcBef>
                <a:spcPts val="500"/>
              </a:spcBef>
              <a:buClr>
                <a:schemeClr val="dk1"/>
              </a:buClr>
              <a:buFont typeface="Arial"/>
              <a:buNone/>
              <a:defRPr sz="1400" b="0" i="0" u="none" strike="noStrike" cap="none">
                <a:solidFill>
                  <a:schemeClr val="dk1"/>
                </a:solidFill>
                <a:latin typeface="Calibri"/>
                <a:ea typeface="Calibri"/>
                <a:cs typeface="Calibri"/>
                <a:sym typeface="Calibri"/>
              </a:defRPr>
            </a:lvl2pPr>
            <a:lvl3pPr marL="914400" marR="0" lvl="2" indent="0" algn="l" rtl="0">
              <a:lnSpc>
                <a:spcPct val="90000"/>
              </a:lnSpc>
              <a:spcBef>
                <a:spcPts val="500"/>
              </a:spcBef>
              <a:buClr>
                <a:schemeClr val="dk1"/>
              </a:buClr>
              <a:buFont typeface="Arial"/>
              <a:buNone/>
              <a:defRPr sz="1200" b="0" i="0" u="none" strike="noStrike" cap="none">
                <a:solidFill>
                  <a:schemeClr val="dk1"/>
                </a:solidFill>
                <a:latin typeface="Calibri"/>
                <a:ea typeface="Calibri"/>
                <a:cs typeface="Calibri"/>
                <a:sym typeface="Calibri"/>
              </a:defRPr>
            </a:lvl3pPr>
            <a:lvl4pPr marL="1371600" marR="0" lvl="3" indent="0" algn="l" rtl="0">
              <a:lnSpc>
                <a:spcPct val="90000"/>
              </a:lnSpc>
              <a:spcBef>
                <a:spcPts val="500"/>
              </a:spcBef>
              <a:buClr>
                <a:schemeClr val="dk1"/>
              </a:buClr>
              <a:buFont typeface="Arial"/>
              <a:buNone/>
              <a:defRPr sz="1000" b="0" i="0" u="none" strike="noStrike" cap="none">
                <a:solidFill>
                  <a:schemeClr val="dk1"/>
                </a:solidFill>
                <a:latin typeface="Calibri"/>
                <a:ea typeface="Calibri"/>
                <a:cs typeface="Calibri"/>
                <a:sym typeface="Calibri"/>
              </a:defRPr>
            </a:lvl4pPr>
            <a:lvl5pPr marL="1828800" marR="0" lvl="4" indent="0" algn="l" rtl="0">
              <a:lnSpc>
                <a:spcPct val="90000"/>
              </a:lnSpc>
              <a:spcBef>
                <a:spcPts val="500"/>
              </a:spcBef>
              <a:buClr>
                <a:schemeClr val="dk1"/>
              </a:buClr>
              <a:buFont typeface="Arial"/>
              <a:buNone/>
              <a:defRPr sz="1000" b="0" i="0" u="none" strike="noStrike" cap="none">
                <a:solidFill>
                  <a:schemeClr val="dk1"/>
                </a:solidFill>
                <a:latin typeface="Calibri"/>
                <a:ea typeface="Calibri"/>
                <a:cs typeface="Calibri"/>
                <a:sym typeface="Calibri"/>
              </a:defRPr>
            </a:lvl5pPr>
            <a:lvl6pPr marL="2286000" marR="0" lvl="5" indent="0" algn="l" rtl="0">
              <a:lnSpc>
                <a:spcPct val="90000"/>
              </a:lnSpc>
              <a:spcBef>
                <a:spcPts val="500"/>
              </a:spcBef>
              <a:buClr>
                <a:schemeClr val="dk1"/>
              </a:buClr>
              <a:buFont typeface="Arial"/>
              <a:buNone/>
              <a:defRPr sz="1000" b="0" i="0" u="none" strike="noStrike" cap="none">
                <a:solidFill>
                  <a:schemeClr val="dk1"/>
                </a:solidFill>
                <a:latin typeface="Calibri"/>
                <a:ea typeface="Calibri"/>
                <a:cs typeface="Calibri"/>
                <a:sym typeface="Calibri"/>
              </a:defRPr>
            </a:lvl6pPr>
            <a:lvl7pPr marL="2743200" marR="0" lvl="6" indent="0" algn="l" rtl="0">
              <a:lnSpc>
                <a:spcPct val="90000"/>
              </a:lnSpc>
              <a:spcBef>
                <a:spcPts val="500"/>
              </a:spcBef>
              <a:buClr>
                <a:schemeClr val="dk1"/>
              </a:buClr>
              <a:buFont typeface="Arial"/>
              <a:buNone/>
              <a:defRPr sz="1000" b="0" i="0" u="none" strike="noStrike" cap="none">
                <a:solidFill>
                  <a:schemeClr val="dk1"/>
                </a:solidFill>
                <a:latin typeface="Calibri"/>
                <a:ea typeface="Calibri"/>
                <a:cs typeface="Calibri"/>
                <a:sym typeface="Calibri"/>
              </a:defRPr>
            </a:lvl7pPr>
            <a:lvl8pPr marL="3200400" marR="0" lvl="7" indent="0" algn="l" rtl="0">
              <a:lnSpc>
                <a:spcPct val="90000"/>
              </a:lnSpc>
              <a:spcBef>
                <a:spcPts val="500"/>
              </a:spcBef>
              <a:buClr>
                <a:schemeClr val="dk1"/>
              </a:buClr>
              <a:buFont typeface="Arial"/>
              <a:buNone/>
              <a:defRPr sz="1000" b="0" i="0" u="none" strike="noStrike" cap="none">
                <a:solidFill>
                  <a:schemeClr val="dk1"/>
                </a:solidFill>
                <a:latin typeface="Calibri"/>
                <a:ea typeface="Calibri"/>
                <a:cs typeface="Calibri"/>
                <a:sym typeface="Calibri"/>
              </a:defRPr>
            </a:lvl8pPr>
            <a:lvl9pPr marL="3657600" marR="0" lvl="8" indent="0" algn="l" rtl="0">
              <a:lnSpc>
                <a:spcPct val="90000"/>
              </a:lnSpc>
              <a:spcBef>
                <a:spcPts val="500"/>
              </a:spcBef>
              <a:buClr>
                <a:schemeClr val="dk1"/>
              </a:buClr>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65" name="Shape 65"/>
          <p:cNvSpPr txBox="1">
            <a:spLocks noGrp="1"/>
          </p:cNvSpPr>
          <p:nvPr>
            <p:ph type="dt" idx="10"/>
          </p:nvPr>
        </p:nvSpPr>
        <p:spPr>
          <a:xfrm>
            <a:off x="838200" y="6356350"/>
            <a:ext cx="2743199" cy="365125"/>
          </a:xfrm>
          <a:prstGeom prst="rect">
            <a:avLst/>
          </a:prstGeom>
          <a:noFill/>
          <a:ln>
            <a:noFill/>
          </a:ln>
        </p:spPr>
        <p:txBody>
          <a:bodyPr lIns="91425" tIns="91425" rIns="91425" bIns="91425" anchor="ctr" anchorCtr="0"/>
          <a:lstStyle>
            <a:lvl1pPr marL="0" marR="0" lvl="0" indent="0" algn="l"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66" name="Shape 66"/>
          <p:cNvSpPr txBox="1">
            <a:spLocks noGrp="1"/>
          </p:cNvSpPr>
          <p:nvPr>
            <p:ph type="ftr" idx="11"/>
          </p:nvPr>
        </p:nvSpPr>
        <p:spPr>
          <a:xfrm>
            <a:off x="4038600" y="6356350"/>
            <a:ext cx="4114800" cy="365125"/>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67" name="Shape 67"/>
          <p:cNvSpPr txBox="1">
            <a:spLocks noGrp="1"/>
          </p:cNvSpPr>
          <p:nvPr>
            <p:ph type="sldNum" idx="12"/>
          </p:nvPr>
        </p:nvSpPr>
        <p:spPr>
          <a:xfrm>
            <a:off x="8610600" y="6356350"/>
            <a:ext cx="27431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Calibri"/>
                <a:ea typeface="Calibri"/>
                <a:cs typeface="Calibri"/>
                <a:sym typeface="Calibri"/>
              </a:rPr>
              <a:t>‹#›</a:t>
            </a:fld>
            <a:endParaRPr lang="en-US" sz="1200">
              <a:solidFill>
                <a:srgbClr val="888888"/>
              </a:solidFill>
              <a:latin typeface="Calibri"/>
              <a:ea typeface="Calibri"/>
              <a:cs typeface="Calibri"/>
              <a:sym typeface="Calibri"/>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13">
            <a:alphaModFix/>
          </a:blip>
          <a:stretch>
            <a:fillRect l="-999" r="-999"/>
          </a:stretch>
        </a:blip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838200" y="365125"/>
            <a:ext cx="10515599" cy="1325562"/>
          </a:xfrm>
          <a:prstGeom prst="rect">
            <a:avLst/>
          </a:prstGeom>
          <a:noFill/>
          <a:ln>
            <a:noFill/>
          </a:ln>
        </p:spPr>
        <p:txBody>
          <a:bodyPr lIns="91425" tIns="91425" rIns="91425" bIns="91425" anchor="ctr" anchorCtr="0"/>
          <a:lstStyle>
            <a:lvl1pPr marL="0" marR="0" lvl="0" indent="0" algn="l" rtl="0">
              <a:lnSpc>
                <a:spcPct val="90000"/>
              </a:lnSpc>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7" name="Shape 7"/>
          <p:cNvSpPr txBox="1">
            <a:spLocks noGrp="1"/>
          </p:cNvSpPr>
          <p:nvPr>
            <p:ph type="body" idx="1"/>
          </p:nvPr>
        </p:nvSpPr>
        <p:spPr>
          <a:xfrm>
            <a:off x="838200" y="1825625"/>
            <a:ext cx="10515599" cy="4351338"/>
          </a:xfrm>
          <a:prstGeom prst="rect">
            <a:avLst/>
          </a:prstGeom>
          <a:noFill/>
          <a:ln>
            <a:noFill/>
          </a:ln>
        </p:spPr>
        <p:txBody>
          <a:bodyPr lIns="91425" tIns="91425" rIns="91425" bIns="91425" anchor="t" anchorCtr="0"/>
          <a:lstStyle>
            <a:lvl1pPr marL="228600" marR="0" lvl="0" indent="-50800" algn="l" rtl="0">
              <a:lnSpc>
                <a:spcPct val="90000"/>
              </a:lnSpc>
              <a:spcBef>
                <a:spcPts val="100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1pPr>
            <a:lvl2pPr marL="685800" marR="0" lvl="1" indent="-76200" algn="l" rtl="0">
              <a:lnSpc>
                <a:spcPct val="90000"/>
              </a:lnSpc>
              <a:spcBef>
                <a:spcPts val="50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2pPr>
            <a:lvl3pPr marL="1143000" marR="0" lvl="2" indent="-101600" algn="l" rtl="0">
              <a:lnSpc>
                <a:spcPct val="90000"/>
              </a:lnSpc>
              <a:spcBef>
                <a:spcPts val="5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0200" marR="0" lvl="3"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 name="Shape 8"/>
          <p:cNvSpPr txBox="1">
            <a:spLocks noGrp="1"/>
          </p:cNvSpPr>
          <p:nvPr>
            <p:ph type="dt" idx="10"/>
          </p:nvPr>
        </p:nvSpPr>
        <p:spPr>
          <a:xfrm>
            <a:off x="838200" y="6356350"/>
            <a:ext cx="2743199" cy="365125"/>
          </a:xfrm>
          <a:prstGeom prst="rect">
            <a:avLst/>
          </a:prstGeom>
          <a:noFill/>
          <a:ln>
            <a:noFill/>
          </a:ln>
        </p:spPr>
        <p:txBody>
          <a:bodyPr lIns="91425" tIns="91425" rIns="91425" bIns="91425" anchor="ctr" anchorCtr="0"/>
          <a:lstStyle>
            <a:lvl1pPr marL="0" marR="0" lvl="0" indent="0" algn="l"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9" name="Shape 9"/>
          <p:cNvSpPr txBox="1">
            <a:spLocks noGrp="1"/>
          </p:cNvSpPr>
          <p:nvPr>
            <p:ph type="ftr" idx="11"/>
          </p:nvPr>
        </p:nvSpPr>
        <p:spPr>
          <a:xfrm>
            <a:off x="4038600" y="6356350"/>
            <a:ext cx="4114800" cy="365125"/>
          </a:xfrm>
          <a:prstGeom prst="rect">
            <a:avLst/>
          </a:prstGeom>
          <a:noFill/>
          <a:ln>
            <a:noFill/>
          </a:ln>
        </p:spPr>
        <p:txBody>
          <a:bodyPr lIns="91425" tIns="91425" rIns="91425" bIns="91425" anchor="ctr" anchorCtr="0"/>
          <a:lstStyle>
            <a:lvl1pPr marL="0" marR="0" lvl="0" indent="0" algn="ctr"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10" name="Shape 10"/>
          <p:cNvSpPr txBox="1">
            <a:spLocks noGrp="1"/>
          </p:cNvSpPr>
          <p:nvPr>
            <p:ph type="sldNum" idx="12"/>
          </p:nvPr>
        </p:nvSpPr>
        <p:spPr>
          <a:xfrm>
            <a:off x="8610600" y="6356350"/>
            <a:ext cx="27431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b="0" i="0" u="none" strike="noStrike" cap="none">
                <a:solidFill>
                  <a:srgbClr val="888888"/>
                </a:solidFill>
                <a:latin typeface="Calibri"/>
                <a:ea typeface="Calibri"/>
                <a:cs typeface="Calibri"/>
                <a:sym typeface="Calibri"/>
              </a:rPr>
              <a:t>‹#›</a:t>
            </a:fld>
            <a:endParaRPr lang="en-US" sz="1200" b="0" i="0" u="none" strike="noStrike" cap="none">
              <a:solidFill>
                <a:srgbClr val="888888"/>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pic>
        <p:nvPicPr>
          <p:cNvPr id="84" name="Shape 84"/>
          <p:cNvPicPr preferRelativeResize="0"/>
          <p:nvPr/>
        </p:nvPicPr>
        <p:blipFill rotWithShape="1">
          <a:blip r:embed="rId3">
            <a:alphaModFix/>
          </a:blip>
          <a:srcRect/>
          <a:stretch/>
        </p:blipFill>
        <p:spPr>
          <a:xfrm>
            <a:off x="-77580" y="-72723"/>
            <a:ext cx="12368462" cy="6871366"/>
          </a:xfrm>
          <a:prstGeom prst="rect">
            <a:avLst/>
          </a:prstGeom>
          <a:noFill/>
          <a:ln>
            <a:noFill/>
          </a:ln>
        </p:spPr>
      </p:pic>
      <p:sp>
        <p:nvSpPr>
          <p:cNvPr id="85" name="Shape 85"/>
          <p:cNvSpPr/>
          <p:nvPr/>
        </p:nvSpPr>
        <p:spPr>
          <a:xfrm>
            <a:off x="462116" y="2057401"/>
            <a:ext cx="11238271" cy="609599"/>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3200" b="1" dirty="0" smtClean="0">
                <a:solidFill>
                  <a:schemeClr val="lt1"/>
                </a:solidFill>
              </a:rPr>
              <a:t>BẢO VỆ ĐỒ ÁN SEM CUỐI KHÓA</a:t>
            </a:r>
            <a:endParaRPr lang="en-US" sz="3200" b="1" i="0" u="none" strike="noStrike" cap="none" dirty="0">
              <a:solidFill>
                <a:schemeClr val="lt1"/>
              </a:solidFill>
              <a:sym typeface="Arial"/>
            </a:endParaRPr>
          </a:p>
        </p:txBody>
      </p:sp>
      <p:sp>
        <p:nvSpPr>
          <p:cNvPr id="4" name="Shape 85"/>
          <p:cNvSpPr/>
          <p:nvPr/>
        </p:nvSpPr>
        <p:spPr>
          <a:xfrm>
            <a:off x="462116" y="2844801"/>
            <a:ext cx="11238271" cy="457199"/>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2800" b="1" dirty="0" smtClean="0">
                <a:solidFill>
                  <a:schemeClr val="lt1"/>
                </a:solidFill>
              </a:rPr>
              <a:t>HỆ THỐNG BÁN LẺ ĐỒNG HỒ MIRORA</a:t>
            </a:r>
            <a:endParaRPr lang="en-US" sz="2800" b="1" i="0" u="none" strike="noStrike" cap="none" dirty="0">
              <a:solidFill>
                <a:schemeClr val="lt1"/>
              </a:solidFill>
              <a:sym typeface="Arial"/>
            </a:endParaRPr>
          </a:p>
        </p:txBody>
      </p:sp>
      <p:sp>
        <p:nvSpPr>
          <p:cNvPr id="5" name="Shape 85"/>
          <p:cNvSpPr/>
          <p:nvPr/>
        </p:nvSpPr>
        <p:spPr>
          <a:xfrm>
            <a:off x="2819400" y="3430603"/>
            <a:ext cx="6400800" cy="2665397"/>
          </a:xfrm>
          <a:prstGeom prst="rect">
            <a:avLst/>
          </a:prstGeom>
          <a:noFill/>
          <a:ln>
            <a:noFill/>
          </a:ln>
        </p:spPr>
        <p:txBody>
          <a:bodyPr lIns="91425" tIns="45700" rIns="91425" bIns="45700" anchor="t" anchorCtr="0">
            <a:noAutofit/>
          </a:bodyPr>
          <a:lstStyle/>
          <a:p>
            <a:pPr marL="0" marR="0" lvl="0" indent="0" rtl="0">
              <a:lnSpc>
                <a:spcPct val="150000"/>
              </a:lnSpc>
              <a:spcBef>
                <a:spcPts val="0"/>
              </a:spcBef>
              <a:buSzPct val="25000"/>
              <a:buNone/>
            </a:pPr>
            <a:r>
              <a:rPr lang="en-US" sz="2000" b="1" dirty="0" smtClean="0">
                <a:solidFill>
                  <a:schemeClr val="lt1"/>
                </a:solidFill>
              </a:rPr>
              <a:t>Lớp:                    </a:t>
            </a:r>
          </a:p>
          <a:p>
            <a:pPr marL="0" marR="0" lvl="0" indent="0" rtl="0">
              <a:lnSpc>
                <a:spcPct val="150000"/>
              </a:lnSpc>
              <a:spcBef>
                <a:spcPts val="0"/>
              </a:spcBef>
              <a:buSzPct val="25000"/>
              <a:buNone/>
            </a:pPr>
            <a:r>
              <a:rPr lang="en-US" sz="2000" b="1" dirty="0" smtClean="0">
                <a:solidFill>
                  <a:schemeClr val="lt1"/>
                </a:solidFill>
              </a:rPr>
              <a:t>GV </a:t>
            </a:r>
            <a:r>
              <a:rPr lang="en-US" sz="2000" b="1" dirty="0" err="1" smtClean="0">
                <a:solidFill>
                  <a:schemeClr val="lt1"/>
                </a:solidFill>
              </a:rPr>
              <a:t>hướng</a:t>
            </a:r>
            <a:r>
              <a:rPr lang="en-US" sz="2000" b="1" dirty="0" smtClean="0">
                <a:solidFill>
                  <a:schemeClr val="lt1"/>
                </a:solidFill>
              </a:rPr>
              <a:t> </a:t>
            </a:r>
            <a:r>
              <a:rPr lang="en-US" sz="2000" b="1" dirty="0" err="1" smtClean="0">
                <a:solidFill>
                  <a:schemeClr val="lt1"/>
                </a:solidFill>
              </a:rPr>
              <a:t>dẫn</a:t>
            </a:r>
            <a:r>
              <a:rPr lang="en-US" sz="2000" b="1" dirty="0" smtClean="0">
                <a:solidFill>
                  <a:schemeClr val="lt1"/>
                </a:solidFill>
              </a:rPr>
              <a:t>:  </a:t>
            </a:r>
          </a:p>
          <a:p>
            <a:pPr marL="0" marR="0" lvl="0" indent="0" rtl="0">
              <a:lnSpc>
                <a:spcPct val="150000"/>
              </a:lnSpc>
              <a:spcBef>
                <a:spcPts val="0"/>
              </a:spcBef>
              <a:buSzPct val="25000"/>
              <a:buNone/>
            </a:pPr>
            <a:r>
              <a:rPr lang="en-US" sz="2000" b="1" dirty="0" err="1" smtClean="0">
                <a:solidFill>
                  <a:schemeClr val="lt1"/>
                </a:solidFill>
              </a:rPr>
              <a:t>Thành</a:t>
            </a:r>
            <a:r>
              <a:rPr lang="en-US" sz="2000" b="1" dirty="0" smtClean="0">
                <a:solidFill>
                  <a:schemeClr val="lt1"/>
                </a:solidFill>
              </a:rPr>
              <a:t> </a:t>
            </a:r>
            <a:r>
              <a:rPr lang="en-US" sz="2000" b="1" dirty="0" err="1" smtClean="0">
                <a:solidFill>
                  <a:schemeClr val="lt1"/>
                </a:solidFill>
              </a:rPr>
              <a:t>viên</a:t>
            </a:r>
            <a:r>
              <a:rPr lang="en-US" sz="2000" b="1" dirty="0" smtClean="0">
                <a:solidFill>
                  <a:schemeClr val="lt1"/>
                </a:solidFill>
              </a:rPr>
              <a:t>:</a:t>
            </a:r>
            <a:endParaRPr lang="en-US" sz="2000" b="1" i="0" u="none" strike="noStrike" cap="none" dirty="0">
              <a:solidFill>
                <a:schemeClr val="lt1"/>
              </a:solidFill>
              <a:sym typeface="Arial"/>
            </a:endParaRPr>
          </a:p>
        </p:txBody>
      </p:sp>
      <p:sp>
        <p:nvSpPr>
          <p:cNvPr id="2" name="TextBox 1"/>
          <p:cNvSpPr txBox="1"/>
          <p:nvPr/>
        </p:nvSpPr>
        <p:spPr>
          <a:xfrm>
            <a:off x="5011651" y="4506072"/>
            <a:ext cx="4419600" cy="1323439"/>
          </a:xfrm>
          <a:prstGeom prst="rect">
            <a:avLst/>
          </a:prstGeom>
          <a:noFill/>
        </p:spPr>
        <p:txBody>
          <a:bodyPr wrap="square" rtlCol="0">
            <a:spAutoFit/>
          </a:bodyPr>
          <a:lstStyle/>
          <a:p>
            <a:pPr lvl="0"/>
            <a:r>
              <a:rPr lang="en-US" sz="2000" b="1" dirty="0" err="1" smtClean="0">
                <a:solidFill>
                  <a:schemeClr val="lt1"/>
                </a:solidFill>
              </a:rPr>
              <a:t>Nguyễn</a:t>
            </a:r>
            <a:r>
              <a:rPr lang="en-US" sz="2000" b="1" dirty="0" smtClean="0">
                <a:solidFill>
                  <a:schemeClr val="lt1"/>
                </a:solidFill>
              </a:rPr>
              <a:t> </a:t>
            </a:r>
            <a:r>
              <a:rPr lang="en-US" sz="2000" b="1" dirty="0" err="1" smtClean="0">
                <a:solidFill>
                  <a:schemeClr val="lt1"/>
                </a:solidFill>
              </a:rPr>
              <a:t>Đức</a:t>
            </a:r>
            <a:r>
              <a:rPr lang="en-US" sz="2000" b="1" dirty="0" smtClean="0">
                <a:solidFill>
                  <a:schemeClr val="lt1"/>
                </a:solidFill>
              </a:rPr>
              <a:t> </a:t>
            </a:r>
            <a:r>
              <a:rPr lang="en-US" sz="2000" b="1" dirty="0" err="1" smtClean="0">
                <a:solidFill>
                  <a:schemeClr val="lt1"/>
                </a:solidFill>
              </a:rPr>
              <a:t>Huy</a:t>
            </a:r>
            <a:endParaRPr lang="en-US" sz="2000" b="1" dirty="0" smtClean="0">
              <a:solidFill>
                <a:schemeClr val="lt1"/>
              </a:solidFill>
            </a:endParaRPr>
          </a:p>
          <a:p>
            <a:r>
              <a:rPr lang="en-US" sz="2000" b="1" dirty="0" err="1" smtClean="0">
                <a:solidFill>
                  <a:schemeClr val="lt1"/>
                </a:solidFill>
              </a:rPr>
              <a:t>Hồ</a:t>
            </a:r>
            <a:r>
              <a:rPr lang="en-US" sz="2000" b="1" dirty="0" smtClean="0">
                <a:solidFill>
                  <a:schemeClr val="lt1"/>
                </a:solidFill>
              </a:rPr>
              <a:t> </a:t>
            </a:r>
            <a:r>
              <a:rPr lang="en-US" sz="2000" b="1" dirty="0" err="1" smtClean="0">
                <a:solidFill>
                  <a:schemeClr val="lt1"/>
                </a:solidFill>
              </a:rPr>
              <a:t>Ngọc</a:t>
            </a:r>
            <a:r>
              <a:rPr lang="en-US" sz="2000" b="1" dirty="0" smtClean="0">
                <a:solidFill>
                  <a:schemeClr val="lt1"/>
                </a:solidFill>
              </a:rPr>
              <a:t> </a:t>
            </a:r>
            <a:r>
              <a:rPr lang="en-US" sz="2000" b="1" dirty="0" err="1" smtClean="0">
                <a:solidFill>
                  <a:schemeClr val="lt1"/>
                </a:solidFill>
              </a:rPr>
              <a:t>Duẩn</a:t>
            </a:r>
            <a:endParaRPr lang="en-US" sz="2000" b="1" dirty="0" smtClean="0">
              <a:solidFill>
                <a:schemeClr val="lt1"/>
              </a:solidFill>
            </a:endParaRPr>
          </a:p>
          <a:p>
            <a:r>
              <a:rPr lang="en-US" sz="2000" b="1" dirty="0" err="1" smtClean="0">
                <a:solidFill>
                  <a:schemeClr val="lt1"/>
                </a:solidFill>
              </a:rPr>
              <a:t>Phạm</a:t>
            </a:r>
            <a:r>
              <a:rPr lang="en-US" sz="2000" b="1" dirty="0" smtClean="0">
                <a:solidFill>
                  <a:schemeClr val="lt1"/>
                </a:solidFill>
              </a:rPr>
              <a:t> </a:t>
            </a:r>
            <a:r>
              <a:rPr lang="en-US" sz="2000" b="1" dirty="0" err="1" smtClean="0">
                <a:solidFill>
                  <a:schemeClr val="lt1"/>
                </a:solidFill>
              </a:rPr>
              <a:t>Hoàng</a:t>
            </a:r>
            <a:r>
              <a:rPr lang="en-US" sz="2000" b="1" dirty="0" smtClean="0">
                <a:solidFill>
                  <a:schemeClr val="lt1"/>
                </a:solidFill>
              </a:rPr>
              <a:t> </a:t>
            </a:r>
            <a:r>
              <a:rPr lang="en-US" sz="2000" b="1" dirty="0" err="1" smtClean="0">
                <a:solidFill>
                  <a:schemeClr val="lt1"/>
                </a:solidFill>
              </a:rPr>
              <a:t>Tiến</a:t>
            </a:r>
            <a:endParaRPr lang="en-US" sz="2000" dirty="0" smtClean="0"/>
          </a:p>
          <a:p>
            <a:endParaRPr lang="en-US" sz="2000" b="1" dirty="0">
              <a:solidFill>
                <a:schemeClr val="lt1"/>
              </a:solidFill>
            </a:endParaRPr>
          </a:p>
        </p:txBody>
      </p:sp>
      <p:sp>
        <p:nvSpPr>
          <p:cNvPr id="7" name="TextBox 6"/>
          <p:cNvSpPr txBox="1"/>
          <p:nvPr/>
        </p:nvSpPr>
        <p:spPr>
          <a:xfrm>
            <a:off x="5039360" y="3581400"/>
            <a:ext cx="4419600" cy="369332"/>
          </a:xfrm>
          <a:prstGeom prst="rect">
            <a:avLst/>
          </a:prstGeom>
          <a:noFill/>
        </p:spPr>
        <p:txBody>
          <a:bodyPr wrap="square" rtlCol="0">
            <a:spAutoFit/>
          </a:bodyPr>
          <a:lstStyle/>
          <a:p>
            <a:pPr lvl="0">
              <a:buSzPct val="25000"/>
            </a:pPr>
            <a:r>
              <a:rPr lang="en-US" sz="1800" b="1" dirty="0" smtClean="0">
                <a:solidFill>
                  <a:schemeClr val="lt1"/>
                </a:solidFill>
              </a:rPr>
              <a:t>JW1809LM</a:t>
            </a:r>
            <a:endParaRPr lang="en-US" sz="1800" b="1" dirty="0">
              <a:solidFill>
                <a:schemeClr val="lt1"/>
              </a:solidFill>
            </a:endParaRPr>
          </a:p>
        </p:txBody>
      </p:sp>
      <p:sp>
        <p:nvSpPr>
          <p:cNvPr id="8" name="TextBox 7"/>
          <p:cNvSpPr txBox="1"/>
          <p:nvPr/>
        </p:nvSpPr>
        <p:spPr>
          <a:xfrm>
            <a:off x="5039360" y="4019490"/>
            <a:ext cx="4419600" cy="400110"/>
          </a:xfrm>
          <a:prstGeom prst="rect">
            <a:avLst/>
          </a:prstGeom>
          <a:noFill/>
        </p:spPr>
        <p:txBody>
          <a:bodyPr wrap="square" rtlCol="0">
            <a:spAutoFit/>
          </a:bodyPr>
          <a:lstStyle/>
          <a:p>
            <a:pPr lvl="0">
              <a:buSzPct val="25000"/>
            </a:pPr>
            <a:endParaRPr lang="en-US" sz="2000" b="1" dirty="0">
              <a:solidFill>
                <a:schemeClr val="lt1"/>
              </a:solidFill>
            </a:endParaRPr>
          </a:p>
        </p:txBody>
      </p:sp>
      <p:sp>
        <p:nvSpPr>
          <p:cNvPr id="9" name="TextBox 8"/>
          <p:cNvSpPr txBox="1"/>
          <p:nvPr/>
        </p:nvSpPr>
        <p:spPr>
          <a:xfrm>
            <a:off x="5039360" y="4030070"/>
            <a:ext cx="4419600" cy="400110"/>
          </a:xfrm>
          <a:prstGeom prst="rect">
            <a:avLst/>
          </a:prstGeom>
          <a:noFill/>
        </p:spPr>
        <p:txBody>
          <a:bodyPr wrap="square" rtlCol="0">
            <a:spAutoFit/>
          </a:bodyPr>
          <a:lstStyle/>
          <a:p>
            <a:pPr lvl="0">
              <a:buSzPct val="25000"/>
            </a:pPr>
            <a:r>
              <a:rPr lang="en-US" sz="2000" b="1" dirty="0" err="1" smtClean="0">
                <a:solidFill>
                  <a:schemeClr val="lt1"/>
                </a:solidFill>
              </a:rPr>
              <a:t>Nguyễn</a:t>
            </a:r>
            <a:r>
              <a:rPr lang="en-US" sz="2000" b="1" dirty="0" smtClean="0">
                <a:solidFill>
                  <a:schemeClr val="lt1"/>
                </a:solidFill>
              </a:rPr>
              <a:t> </a:t>
            </a:r>
            <a:r>
              <a:rPr lang="en-US" sz="2000" b="1" dirty="0" err="1" smtClean="0">
                <a:solidFill>
                  <a:schemeClr val="lt1"/>
                </a:solidFill>
              </a:rPr>
              <a:t>Duy</a:t>
            </a:r>
            <a:r>
              <a:rPr lang="en-US" sz="2000" b="1" dirty="0" smtClean="0">
                <a:solidFill>
                  <a:schemeClr val="lt1"/>
                </a:solidFill>
              </a:rPr>
              <a:t> </a:t>
            </a:r>
            <a:r>
              <a:rPr lang="en-US" sz="2000" b="1" dirty="0" err="1" smtClean="0">
                <a:solidFill>
                  <a:schemeClr val="lt1"/>
                </a:solidFill>
              </a:rPr>
              <a:t>Quang</a:t>
            </a:r>
            <a:endParaRPr lang="en-US" sz="2000" b="1" dirty="0">
              <a:solidFill>
                <a:schemeClr val="lt1"/>
              </a:solidFill>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0"/>
            <a:ext cx="10515599" cy="1020762"/>
          </a:xfrm>
        </p:spPr>
        <p:txBody>
          <a:bodyPr/>
          <a:lstStyle/>
          <a:p>
            <a:pPr lvl="0"/>
            <a:r>
              <a:rPr lang="en-US" sz="3000" b="1" dirty="0" smtClean="0">
                <a:solidFill>
                  <a:srgbClr val="832C8B"/>
                </a:solidFill>
              </a:rPr>
              <a:t>CHỨC NĂNG ỨNG DỤNG</a:t>
            </a:r>
            <a:endParaRPr lang="en-US" sz="3000" dirty="0"/>
          </a:p>
        </p:txBody>
      </p:sp>
      <p:sp>
        <p:nvSpPr>
          <p:cNvPr id="3" name="Text Placeholder 2"/>
          <p:cNvSpPr>
            <a:spLocks noGrp="1"/>
          </p:cNvSpPr>
          <p:nvPr>
            <p:ph type="body" idx="1"/>
          </p:nvPr>
        </p:nvSpPr>
        <p:spPr>
          <a:xfrm>
            <a:off x="76200" y="838200"/>
            <a:ext cx="11887200" cy="5486400"/>
          </a:xfrm>
        </p:spPr>
        <p:txBody>
          <a:bodyPr/>
          <a:lstStyle/>
          <a:p>
            <a:pPr marL="177800" lvl="0" indent="0">
              <a:buNone/>
            </a:pPr>
            <a:r>
              <a:rPr lang="en-US" b="1" dirty="0" err="1" smtClean="0"/>
              <a:t>Đối</a:t>
            </a:r>
            <a:r>
              <a:rPr lang="en-US" b="1" dirty="0" smtClean="0"/>
              <a:t> </a:t>
            </a:r>
            <a:r>
              <a:rPr lang="en-US" b="1" dirty="0" err="1" smtClean="0"/>
              <a:t>với</a:t>
            </a:r>
            <a:r>
              <a:rPr lang="en-US" b="1" dirty="0" smtClean="0"/>
              <a:t> admin:</a:t>
            </a:r>
          </a:p>
          <a:p>
            <a:pPr marL="177800" indent="0">
              <a:buNone/>
            </a:pPr>
            <a:r>
              <a:rPr lang="en-US" b="1" dirty="0" err="1"/>
              <a:t>Đăng</a:t>
            </a:r>
            <a:r>
              <a:rPr lang="en-US" b="1" dirty="0"/>
              <a:t> </a:t>
            </a:r>
            <a:r>
              <a:rPr lang="en-US" b="1" dirty="0" err="1"/>
              <a:t>nhập</a:t>
            </a:r>
            <a:r>
              <a:rPr lang="en-US" b="1" dirty="0"/>
              <a:t> </a:t>
            </a:r>
            <a:r>
              <a:rPr lang="en-US" b="1" dirty="0" err="1"/>
              <a:t>vào</a:t>
            </a:r>
            <a:r>
              <a:rPr lang="en-US" b="1" dirty="0"/>
              <a:t> </a:t>
            </a:r>
            <a:r>
              <a:rPr lang="en-US" b="1" dirty="0" err="1"/>
              <a:t>hệ</a:t>
            </a:r>
            <a:r>
              <a:rPr lang="en-US" b="1" dirty="0"/>
              <a:t> </a:t>
            </a:r>
            <a:r>
              <a:rPr lang="en-US" b="1" dirty="0" err="1"/>
              <a:t>thống</a:t>
            </a:r>
            <a:r>
              <a:rPr lang="en-US" b="1" dirty="0"/>
              <a:t> </a:t>
            </a:r>
            <a:r>
              <a:rPr lang="en-US" b="1" dirty="0" err="1"/>
              <a:t>quản</a:t>
            </a:r>
            <a:r>
              <a:rPr lang="en-US" b="1" dirty="0"/>
              <a:t> </a:t>
            </a:r>
            <a:r>
              <a:rPr lang="en-US" b="1" dirty="0" err="1"/>
              <a:t>trị</a:t>
            </a:r>
            <a:r>
              <a:rPr lang="en-US" b="1" dirty="0"/>
              <a:t> </a:t>
            </a:r>
            <a:r>
              <a:rPr lang="en-US" b="1" dirty="0" smtClean="0"/>
              <a:t>Admin</a:t>
            </a:r>
          </a:p>
          <a:p>
            <a:pPr marL="177800" indent="0">
              <a:buNone/>
            </a:pPr>
            <a:endParaRPr lang="en-US" dirty="0"/>
          </a:p>
          <a:p>
            <a:pPr marL="177800" lvl="0" indent="0">
              <a:buNone/>
            </a:pPr>
            <a:endParaRPr lang="en-US" dirty="0"/>
          </a:p>
          <a:p>
            <a:pPr marL="177800" indent="0">
              <a:lnSpc>
                <a:spcPct val="150000"/>
              </a:lnSpc>
              <a:buNone/>
            </a:pPr>
            <a:endParaRPr lang="en-US" dirty="0" smtClean="0"/>
          </a:p>
          <a:p>
            <a:pPr marL="177800" indent="0">
              <a:lnSpc>
                <a:spcPct val="150000"/>
              </a:lnSpc>
              <a:buNone/>
            </a:pP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1177350095"/>
              </p:ext>
            </p:extLst>
          </p:nvPr>
        </p:nvGraphicFramePr>
        <p:xfrm>
          <a:off x="304800" y="1858962"/>
          <a:ext cx="11658600" cy="4465638"/>
        </p:xfrm>
        <a:graphic>
          <a:graphicData uri="http://schemas.openxmlformats.org/drawingml/2006/table">
            <a:tbl>
              <a:tblPr firstRow="1" firstCol="1" bandRow="1">
                <a:tableStyleId>{5C22544A-7EE6-4342-B048-85BDC9FD1C3A}</a:tableStyleId>
              </a:tblPr>
              <a:tblGrid>
                <a:gridCol w="1685834">
                  <a:extLst>
                    <a:ext uri="{9D8B030D-6E8A-4147-A177-3AD203B41FA5}">
                      <a16:colId xmlns:a16="http://schemas.microsoft.com/office/drawing/2014/main" val="653350957"/>
                    </a:ext>
                  </a:extLst>
                </a:gridCol>
                <a:gridCol w="9972766">
                  <a:extLst>
                    <a:ext uri="{9D8B030D-6E8A-4147-A177-3AD203B41FA5}">
                      <a16:colId xmlns:a16="http://schemas.microsoft.com/office/drawing/2014/main" val="1949534742"/>
                    </a:ext>
                  </a:extLst>
                </a:gridCol>
              </a:tblGrid>
              <a:tr h="893256">
                <a:tc>
                  <a:txBody>
                    <a:bodyPr/>
                    <a:lstStyle/>
                    <a:p>
                      <a:pPr marL="0" marR="0" algn="l">
                        <a:lnSpc>
                          <a:spcPct val="150000"/>
                        </a:lnSpc>
                        <a:spcBef>
                          <a:spcPts val="0"/>
                        </a:spcBef>
                        <a:spcAft>
                          <a:spcPts val="0"/>
                        </a:spcAft>
                      </a:pPr>
                      <a:r>
                        <a:rPr lang="en-US" sz="1300" dirty="0" err="1">
                          <a:effectLst/>
                        </a:rPr>
                        <a:t>Miêu</a:t>
                      </a:r>
                      <a:r>
                        <a:rPr lang="en-US" sz="1300" dirty="0">
                          <a:effectLst/>
                        </a:rPr>
                        <a:t> </a:t>
                      </a:r>
                      <a:r>
                        <a:rPr lang="en-US" sz="1300" dirty="0" err="1">
                          <a:effectLst/>
                        </a:rPr>
                        <a:t>tả</a:t>
                      </a:r>
                      <a:endParaRPr lang="en-US" sz="1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71755" marR="0" algn="l">
                        <a:lnSpc>
                          <a:spcPct val="150000"/>
                        </a:lnSpc>
                        <a:spcBef>
                          <a:spcPts val="600"/>
                        </a:spcBef>
                        <a:spcAft>
                          <a:spcPts val="0"/>
                        </a:spcAft>
                      </a:pPr>
                      <a:r>
                        <a:rPr lang="en-US" sz="1400">
                          <a:effectLst/>
                        </a:rPr>
                        <a:t>Chức năng đăng nhập vào hệ thống quản trị Admin dành cho những ai có tài khoản Admin .Chức năng cho phép người quản trị có thể đăng nhập vào giao diện quản trị của website.</a:t>
                      </a:r>
                      <a:endParaRPr lang="en-US" sz="14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079113209"/>
                  </a:ext>
                </a:extLst>
              </a:tr>
              <a:tr h="957453">
                <a:tc>
                  <a:txBody>
                    <a:bodyPr/>
                    <a:lstStyle/>
                    <a:p>
                      <a:pPr marL="0" marR="0" algn="l">
                        <a:lnSpc>
                          <a:spcPct val="150000"/>
                        </a:lnSpc>
                        <a:spcBef>
                          <a:spcPts val="0"/>
                        </a:spcBef>
                        <a:spcAft>
                          <a:spcPts val="0"/>
                        </a:spcAft>
                      </a:pPr>
                      <a:r>
                        <a:rPr lang="en-US" sz="1300" dirty="0" err="1">
                          <a:effectLst/>
                        </a:rPr>
                        <a:t>Đầu</a:t>
                      </a:r>
                      <a:r>
                        <a:rPr lang="en-US" sz="1300" dirty="0">
                          <a:effectLst/>
                        </a:rPr>
                        <a:t> </a:t>
                      </a:r>
                      <a:r>
                        <a:rPr lang="en-US" sz="1300" dirty="0" err="1">
                          <a:effectLst/>
                        </a:rPr>
                        <a:t>vào</a:t>
                      </a:r>
                      <a:endParaRPr lang="en-US" sz="1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36195" marR="0" algn="l">
                        <a:lnSpc>
                          <a:spcPct val="150000"/>
                        </a:lnSpc>
                        <a:spcBef>
                          <a:spcPts val="600"/>
                        </a:spcBef>
                        <a:spcAft>
                          <a:spcPts val="0"/>
                        </a:spcAft>
                      </a:pPr>
                      <a:r>
                        <a:rPr lang="en-US" sz="1400">
                          <a:effectLst/>
                        </a:rPr>
                        <a:t>Người dùng click vào nút đăng nhập trong giao diện trang backend  và thực hiện điền thông tin vào form bao gồm username và password.</a:t>
                      </a:r>
                      <a:endParaRPr lang="en-US" sz="14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809608258"/>
                  </a:ext>
                </a:extLst>
              </a:tr>
              <a:tr h="1903259">
                <a:tc>
                  <a:txBody>
                    <a:bodyPr/>
                    <a:lstStyle/>
                    <a:p>
                      <a:pPr marL="0" marR="0" algn="l">
                        <a:lnSpc>
                          <a:spcPct val="150000"/>
                        </a:lnSpc>
                        <a:spcBef>
                          <a:spcPts val="0"/>
                        </a:spcBef>
                        <a:spcAft>
                          <a:spcPts val="0"/>
                        </a:spcAft>
                      </a:pPr>
                      <a:r>
                        <a:rPr lang="en-US" sz="1300">
                          <a:effectLst/>
                        </a:rPr>
                        <a:t>Xử lý</a:t>
                      </a:r>
                      <a:endParaRPr lang="en-US" sz="14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36195" marR="0" algn="l">
                        <a:lnSpc>
                          <a:spcPct val="150000"/>
                        </a:lnSpc>
                        <a:spcBef>
                          <a:spcPts val="600"/>
                        </a:spcBef>
                        <a:spcAft>
                          <a:spcPts val="0"/>
                        </a:spcAft>
                      </a:pPr>
                      <a:r>
                        <a:rPr lang="en-US" sz="1400">
                          <a:effectLst/>
                        </a:rPr>
                        <a:t>Hệ thống  thực hiện việc kiểm tra dữ liệu đầu vào đã đúng định dạng chưa, các trường bắt nhập đã nhập chưa..</a:t>
                      </a:r>
                    </a:p>
                    <a:p>
                      <a:pPr marL="36195" marR="0" algn="l">
                        <a:lnSpc>
                          <a:spcPct val="150000"/>
                        </a:lnSpc>
                        <a:spcBef>
                          <a:spcPts val="600"/>
                        </a:spcBef>
                        <a:spcAft>
                          <a:spcPts val="0"/>
                        </a:spcAft>
                      </a:pPr>
                      <a:r>
                        <a:rPr lang="en-US" sz="1400">
                          <a:effectLst/>
                        </a:rPr>
                        <a:t>Tiếp đó hệ thống sẽ kiểm tra xem có thông tin của admin  nào tương ứng vơi username và password người dùng nhập hay không, nếu có thì thực hiện đăng nhập cho người dùng, nếu sai thông báo kết quả cho người dùng.</a:t>
                      </a:r>
                      <a:endParaRPr lang="en-US" sz="14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3717079153"/>
                  </a:ext>
                </a:extLst>
              </a:tr>
              <a:tr h="711670">
                <a:tc>
                  <a:txBody>
                    <a:bodyPr/>
                    <a:lstStyle/>
                    <a:p>
                      <a:pPr marL="0" marR="0" algn="l">
                        <a:lnSpc>
                          <a:spcPct val="150000"/>
                        </a:lnSpc>
                        <a:spcBef>
                          <a:spcPts val="0"/>
                        </a:spcBef>
                        <a:spcAft>
                          <a:spcPts val="0"/>
                        </a:spcAft>
                      </a:pPr>
                      <a:r>
                        <a:rPr lang="en-US" sz="1300">
                          <a:effectLst/>
                        </a:rPr>
                        <a:t>Xuất</a:t>
                      </a:r>
                      <a:endParaRPr lang="en-US" sz="14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36195" marR="0" algn="l">
                        <a:lnSpc>
                          <a:spcPct val="150000"/>
                        </a:lnSpc>
                        <a:spcBef>
                          <a:spcPts val="600"/>
                        </a:spcBef>
                        <a:spcAft>
                          <a:spcPts val="0"/>
                        </a:spcAft>
                      </a:pPr>
                      <a:r>
                        <a:rPr lang="en-US" sz="1400" dirty="0" err="1">
                          <a:effectLst/>
                        </a:rPr>
                        <a:t>Thông</a:t>
                      </a:r>
                      <a:r>
                        <a:rPr lang="en-US" sz="1400" dirty="0">
                          <a:effectLst/>
                        </a:rPr>
                        <a:t> </a:t>
                      </a:r>
                      <a:r>
                        <a:rPr lang="en-US" sz="1400" dirty="0" err="1">
                          <a:effectLst/>
                        </a:rPr>
                        <a:t>báo</a:t>
                      </a:r>
                      <a:r>
                        <a:rPr lang="en-US" sz="1400" dirty="0">
                          <a:effectLst/>
                        </a:rPr>
                        <a:t> </a:t>
                      </a:r>
                      <a:r>
                        <a:rPr lang="en-US" sz="1400" dirty="0" err="1">
                          <a:effectLst/>
                        </a:rPr>
                        <a:t>kết</a:t>
                      </a:r>
                      <a:r>
                        <a:rPr lang="en-US" sz="1400" dirty="0">
                          <a:effectLst/>
                        </a:rPr>
                        <a:t> </a:t>
                      </a:r>
                      <a:r>
                        <a:rPr lang="en-US" sz="1400" dirty="0" err="1">
                          <a:effectLst/>
                        </a:rPr>
                        <a:t>quả</a:t>
                      </a:r>
                      <a:r>
                        <a:rPr lang="en-US" sz="1400" dirty="0">
                          <a:effectLst/>
                        </a:rPr>
                        <a:t> </a:t>
                      </a:r>
                      <a:r>
                        <a:rPr lang="en-US" sz="1400" dirty="0" err="1">
                          <a:effectLst/>
                        </a:rPr>
                        <a:t>cho</a:t>
                      </a:r>
                      <a:r>
                        <a:rPr lang="en-US" sz="1400" dirty="0">
                          <a:effectLst/>
                        </a:rPr>
                        <a:t> </a:t>
                      </a:r>
                      <a:r>
                        <a:rPr lang="en-US" sz="1400" dirty="0" err="1">
                          <a:effectLst/>
                        </a:rPr>
                        <a:t>người</a:t>
                      </a:r>
                      <a:r>
                        <a:rPr lang="en-US" sz="1400" dirty="0">
                          <a:effectLst/>
                        </a:rPr>
                        <a:t> </a:t>
                      </a:r>
                      <a:r>
                        <a:rPr lang="en-US" sz="1400" dirty="0" err="1">
                          <a:effectLst/>
                        </a:rPr>
                        <a:t>dùng</a:t>
                      </a:r>
                      <a:r>
                        <a:rPr lang="en-US" sz="1400" dirty="0">
                          <a:effectLst/>
                        </a:rPr>
                        <a:t>  </a:t>
                      </a:r>
                      <a:r>
                        <a:rPr lang="en-US" sz="1400" dirty="0" err="1">
                          <a:effectLst/>
                        </a:rPr>
                        <a:t>và</a:t>
                      </a:r>
                      <a:r>
                        <a:rPr lang="en-US" sz="1400" dirty="0">
                          <a:effectLst/>
                        </a:rPr>
                        <a:t> </a:t>
                      </a:r>
                      <a:r>
                        <a:rPr lang="en-US" sz="1400" dirty="0" err="1">
                          <a:effectLst/>
                        </a:rPr>
                        <a:t>thực</a:t>
                      </a:r>
                      <a:r>
                        <a:rPr lang="en-US" sz="1400" dirty="0">
                          <a:effectLst/>
                        </a:rPr>
                        <a:t> </a:t>
                      </a:r>
                      <a:r>
                        <a:rPr lang="en-US" sz="1400" dirty="0" err="1">
                          <a:effectLst/>
                        </a:rPr>
                        <a:t>hiện</a:t>
                      </a:r>
                      <a:r>
                        <a:rPr lang="en-US" sz="1400" dirty="0">
                          <a:effectLst/>
                        </a:rPr>
                        <a:t> </a:t>
                      </a:r>
                      <a:r>
                        <a:rPr lang="en-US" sz="1400" dirty="0" err="1">
                          <a:effectLst/>
                        </a:rPr>
                        <a:t>đăng</a:t>
                      </a:r>
                      <a:r>
                        <a:rPr lang="en-US" sz="1400" dirty="0">
                          <a:effectLst/>
                        </a:rPr>
                        <a:t> </a:t>
                      </a:r>
                      <a:r>
                        <a:rPr lang="en-US" sz="1400" dirty="0" err="1">
                          <a:effectLst/>
                        </a:rPr>
                        <a:t>nhập</a:t>
                      </a:r>
                      <a:r>
                        <a:rPr lang="en-US" sz="1400" dirty="0">
                          <a:effectLst/>
                        </a:rPr>
                        <a:t> </a:t>
                      </a:r>
                      <a:r>
                        <a:rPr lang="en-US" sz="1400" dirty="0" err="1">
                          <a:effectLst/>
                        </a:rPr>
                        <a:t>vào</a:t>
                      </a:r>
                      <a:r>
                        <a:rPr lang="en-US" sz="1400" dirty="0">
                          <a:effectLst/>
                        </a:rPr>
                        <a:t> </a:t>
                      </a:r>
                      <a:r>
                        <a:rPr lang="en-US" sz="1400" dirty="0" err="1">
                          <a:effectLst/>
                        </a:rPr>
                        <a:t>giao</a:t>
                      </a:r>
                      <a:r>
                        <a:rPr lang="en-US" sz="1400" dirty="0">
                          <a:effectLst/>
                        </a:rPr>
                        <a:t> </a:t>
                      </a:r>
                      <a:r>
                        <a:rPr lang="en-US" sz="1400" dirty="0" err="1">
                          <a:effectLst/>
                        </a:rPr>
                        <a:t>diện</a:t>
                      </a:r>
                      <a:r>
                        <a:rPr lang="en-US" sz="1400" dirty="0">
                          <a:effectLst/>
                        </a:rPr>
                        <a:t> admin </a:t>
                      </a:r>
                      <a:r>
                        <a:rPr lang="en-US" sz="1400" dirty="0" err="1">
                          <a:effectLst/>
                        </a:rPr>
                        <a:t>của</a:t>
                      </a:r>
                      <a:r>
                        <a:rPr lang="en-US" sz="1400" dirty="0">
                          <a:effectLst/>
                        </a:rPr>
                        <a:t>  </a:t>
                      </a:r>
                      <a:r>
                        <a:rPr lang="en-US" sz="1400" dirty="0" err="1">
                          <a:effectLst/>
                        </a:rPr>
                        <a:t>hệ</a:t>
                      </a:r>
                      <a:r>
                        <a:rPr lang="en-US" sz="1400" dirty="0">
                          <a:effectLst/>
                        </a:rPr>
                        <a:t> </a:t>
                      </a:r>
                      <a:r>
                        <a:rPr lang="en-US" sz="1400" dirty="0" err="1">
                          <a:effectLst/>
                        </a:rPr>
                        <a:t>thống</a:t>
                      </a:r>
                      <a:r>
                        <a:rPr lang="en-US" sz="1400" dirty="0">
                          <a:effectLst/>
                        </a:rPr>
                        <a:t> .</a:t>
                      </a:r>
                      <a:endParaRPr lang="en-US" sz="1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024425992"/>
                  </a:ext>
                </a:extLst>
              </a:tr>
            </a:tbl>
          </a:graphicData>
        </a:graphic>
      </p:graphicFrame>
    </p:spTree>
    <p:extLst>
      <p:ext uri="{BB962C8B-B14F-4D97-AF65-F5344CB8AC3E}">
        <p14:creationId xmlns:p14="http://schemas.microsoft.com/office/powerpoint/2010/main" val="3330052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fade">
                                      <p:cBhvr>
                                        <p:cTn id="13" dur="1000"/>
                                        <p:tgtEl>
                                          <p:spTgt spid="3">
                                            <p:txEl>
                                              <p:pRg st="1" end="1"/>
                                            </p:txEl>
                                          </p:spTgt>
                                        </p:tgtEl>
                                      </p:cBhvr>
                                    </p:animEffect>
                                    <p:anim calcmode="lin" valueType="num">
                                      <p:cBhvr>
                                        <p:cTn id="14"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5"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1000"/>
                                        <p:tgtEl>
                                          <p:spTgt spid="5"/>
                                        </p:tgtEl>
                                      </p:cBhvr>
                                    </p:animEffect>
                                    <p:anim calcmode="lin" valueType="num">
                                      <p:cBhvr>
                                        <p:cTn id="21" dur="1000" fill="hold"/>
                                        <p:tgtEl>
                                          <p:spTgt spid="5"/>
                                        </p:tgtEl>
                                        <p:attrNameLst>
                                          <p:attrName>ppt_x</p:attrName>
                                        </p:attrNameLst>
                                      </p:cBhvr>
                                      <p:tavLst>
                                        <p:tav tm="0">
                                          <p:val>
                                            <p:strVal val="#ppt_x"/>
                                          </p:val>
                                        </p:tav>
                                        <p:tav tm="100000">
                                          <p:val>
                                            <p:strVal val="#ppt_x"/>
                                          </p:val>
                                        </p:tav>
                                      </p:tavLst>
                                    </p:anim>
                                    <p:anim calcmode="lin" valueType="num">
                                      <p:cBhvr>
                                        <p:cTn id="22"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0"/>
            <a:ext cx="10515599" cy="1020762"/>
          </a:xfrm>
        </p:spPr>
        <p:txBody>
          <a:bodyPr/>
          <a:lstStyle/>
          <a:p>
            <a:pPr lvl="0"/>
            <a:r>
              <a:rPr lang="en-US" sz="3000" b="1" dirty="0" smtClean="0">
                <a:solidFill>
                  <a:srgbClr val="832C8B"/>
                </a:solidFill>
              </a:rPr>
              <a:t>CHỨC NĂNG ỨNG DỤNG</a:t>
            </a:r>
            <a:endParaRPr lang="en-US" sz="3000" dirty="0"/>
          </a:p>
        </p:txBody>
      </p:sp>
      <p:sp>
        <p:nvSpPr>
          <p:cNvPr id="3" name="Text Placeholder 2"/>
          <p:cNvSpPr>
            <a:spLocks noGrp="1"/>
          </p:cNvSpPr>
          <p:nvPr>
            <p:ph type="body" idx="1"/>
          </p:nvPr>
        </p:nvSpPr>
        <p:spPr>
          <a:xfrm>
            <a:off x="76200" y="838200"/>
            <a:ext cx="11887200" cy="5486400"/>
          </a:xfrm>
        </p:spPr>
        <p:txBody>
          <a:bodyPr/>
          <a:lstStyle/>
          <a:p>
            <a:pPr marL="177800" lvl="0" indent="0">
              <a:buNone/>
            </a:pPr>
            <a:r>
              <a:rPr lang="en-US" b="1" dirty="0" err="1"/>
              <a:t>Quản</a:t>
            </a:r>
            <a:r>
              <a:rPr lang="en-US" b="1" dirty="0"/>
              <a:t> </a:t>
            </a:r>
            <a:r>
              <a:rPr lang="en-US" b="1" dirty="0" err="1"/>
              <a:t>lý</a:t>
            </a:r>
            <a:r>
              <a:rPr lang="en-US" b="1" dirty="0"/>
              <a:t> </a:t>
            </a:r>
            <a:r>
              <a:rPr lang="en-US" b="1" dirty="0" err="1"/>
              <a:t>các</a:t>
            </a:r>
            <a:r>
              <a:rPr lang="en-US" b="1" dirty="0"/>
              <a:t> </a:t>
            </a:r>
            <a:r>
              <a:rPr lang="en-US" b="1" dirty="0" err="1"/>
              <a:t>danh</a:t>
            </a:r>
            <a:r>
              <a:rPr lang="en-US" b="1" dirty="0"/>
              <a:t> </a:t>
            </a:r>
            <a:r>
              <a:rPr lang="en-US" b="1" dirty="0" err="1"/>
              <a:t>mục</a:t>
            </a:r>
            <a:endParaRPr lang="en-US" dirty="0"/>
          </a:p>
          <a:p>
            <a:pPr marL="177800" indent="0">
              <a:lnSpc>
                <a:spcPct val="150000"/>
              </a:lnSpc>
              <a:buNone/>
            </a:pPr>
            <a:endParaRPr lang="en-US" dirty="0" smtClean="0"/>
          </a:p>
          <a:p>
            <a:pPr marL="177800" indent="0">
              <a:lnSpc>
                <a:spcPct val="150000"/>
              </a:lnSpc>
              <a:buNone/>
            </a:pP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3266445739"/>
              </p:ext>
            </p:extLst>
          </p:nvPr>
        </p:nvGraphicFramePr>
        <p:xfrm>
          <a:off x="304800" y="1303032"/>
          <a:ext cx="11658600" cy="5021568"/>
        </p:xfrm>
        <a:graphic>
          <a:graphicData uri="http://schemas.openxmlformats.org/drawingml/2006/table">
            <a:tbl>
              <a:tblPr firstRow="1" firstCol="1" bandRow="1">
                <a:tableStyleId>{5C22544A-7EE6-4342-B048-85BDC9FD1C3A}</a:tableStyleId>
              </a:tblPr>
              <a:tblGrid>
                <a:gridCol w="1685834">
                  <a:extLst>
                    <a:ext uri="{9D8B030D-6E8A-4147-A177-3AD203B41FA5}">
                      <a16:colId xmlns:a16="http://schemas.microsoft.com/office/drawing/2014/main" val="1286941583"/>
                    </a:ext>
                  </a:extLst>
                </a:gridCol>
                <a:gridCol w="9972766">
                  <a:extLst>
                    <a:ext uri="{9D8B030D-6E8A-4147-A177-3AD203B41FA5}">
                      <a16:colId xmlns:a16="http://schemas.microsoft.com/office/drawing/2014/main" val="2972999605"/>
                    </a:ext>
                  </a:extLst>
                </a:gridCol>
              </a:tblGrid>
              <a:tr h="552207">
                <a:tc>
                  <a:txBody>
                    <a:bodyPr/>
                    <a:lstStyle/>
                    <a:p>
                      <a:pPr marL="0" marR="0" algn="l">
                        <a:lnSpc>
                          <a:spcPct val="150000"/>
                        </a:lnSpc>
                        <a:spcBef>
                          <a:spcPts val="0"/>
                        </a:spcBef>
                        <a:spcAft>
                          <a:spcPts val="0"/>
                        </a:spcAft>
                      </a:pPr>
                      <a:r>
                        <a:rPr lang="en-US" sz="1000">
                          <a:effectLst/>
                        </a:rPr>
                        <a:t>Miêu tả</a:t>
                      </a:r>
                      <a:endParaRPr lang="en-US" sz="1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233" marR="53233" marT="0" marB="0" anchor="ctr"/>
                </a:tc>
                <a:tc>
                  <a:txBody>
                    <a:bodyPr/>
                    <a:lstStyle/>
                    <a:p>
                      <a:pPr marL="71755" marR="0" algn="l">
                        <a:lnSpc>
                          <a:spcPct val="150000"/>
                        </a:lnSpc>
                        <a:spcBef>
                          <a:spcPts val="600"/>
                        </a:spcBef>
                        <a:spcAft>
                          <a:spcPts val="0"/>
                        </a:spcAft>
                      </a:pPr>
                      <a:r>
                        <a:rPr lang="en-US" sz="1100">
                          <a:effectLst/>
                        </a:rPr>
                        <a:t>Chức năng quản lý danh mục cho phép người quản trị Admin có thể  thêm xóa sửa các danh mục trong hệ thống bán hàng Mirora Watch.</a:t>
                      </a:r>
                      <a:endParaRPr lang="en-US" sz="1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233" marR="53233" marT="0" marB="0" anchor="ctr"/>
                </a:tc>
                <a:extLst>
                  <a:ext uri="{0D108BD9-81ED-4DB2-BD59-A6C34878D82A}">
                    <a16:rowId xmlns:a16="http://schemas.microsoft.com/office/drawing/2014/main" val="293088575"/>
                  </a:ext>
                </a:extLst>
              </a:tr>
              <a:tr h="571929">
                <a:tc>
                  <a:txBody>
                    <a:bodyPr/>
                    <a:lstStyle/>
                    <a:p>
                      <a:pPr marL="0" marR="0" algn="l">
                        <a:lnSpc>
                          <a:spcPct val="150000"/>
                        </a:lnSpc>
                        <a:spcBef>
                          <a:spcPts val="0"/>
                        </a:spcBef>
                        <a:spcAft>
                          <a:spcPts val="0"/>
                        </a:spcAft>
                      </a:pPr>
                      <a:r>
                        <a:rPr lang="en-US" sz="1000" dirty="0" err="1">
                          <a:effectLst/>
                        </a:rPr>
                        <a:t>Đầu</a:t>
                      </a:r>
                      <a:r>
                        <a:rPr lang="en-US" sz="1000" dirty="0">
                          <a:effectLst/>
                        </a:rPr>
                        <a:t> </a:t>
                      </a:r>
                      <a:r>
                        <a:rPr lang="en-US" sz="1000" dirty="0" err="1">
                          <a:effectLst/>
                        </a:rPr>
                        <a:t>vào</a:t>
                      </a:r>
                      <a:endParaRPr lang="en-US" sz="1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233" marR="53233" marT="0" marB="0" anchor="ctr"/>
                </a:tc>
                <a:tc>
                  <a:txBody>
                    <a:bodyPr/>
                    <a:lstStyle/>
                    <a:p>
                      <a:pPr marL="36195" marR="0" algn="l">
                        <a:lnSpc>
                          <a:spcPct val="150000"/>
                        </a:lnSpc>
                        <a:spcBef>
                          <a:spcPts val="600"/>
                        </a:spcBef>
                        <a:spcAft>
                          <a:spcPts val="0"/>
                        </a:spcAft>
                      </a:pPr>
                      <a:r>
                        <a:rPr lang="en-US" sz="1100">
                          <a:effectLst/>
                        </a:rPr>
                        <a:t>Chọn vào nút được thiết kế sẵn để thực hiện các chức năng thêm xóa sửa tương ứng.</a:t>
                      </a:r>
                      <a:endParaRPr lang="en-US" sz="1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233" marR="53233" marT="0" marB="0" anchor="ctr"/>
                </a:tc>
                <a:extLst>
                  <a:ext uri="{0D108BD9-81ED-4DB2-BD59-A6C34878D82A}">
                    <a16:rowId xmlns:a16="http://schemas.microsoft.com/office/drawing/2014/main" val="781203877"/>
                  </a:ext>
                </a:extLst>
              </a:tr>
              <a:tr h="3472320">
                <a:tc>
                  <a:txBody>
                    <a:bodyPr/>
                    <a:lstStyle/>
                    <a:p>
                      <a:pPr marL="0" marR="0" algn="l">
                        <a:lnSpc>
                          <a:spcPct val="150000"/>
                        </a:lnSpc>
                        <a:spcBef>
                          <a:spcPts val="0"/>
                        </a:spcBef>
                        <a:spcAft>
                          <a:spcPts val="0"/>
                        </a:spcAft>
                      </a:pPr>
                      <a:r>
                        <a:rPr lang="en-US" sz="1000">
                          <a:effectLst/>
                        </a:rPr>
                        <a:t>Xử lý</a:t>
                      </a:r>
                      <a:endParaRPr lang="en-US" sz="1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233" marR="53233" marT="0" marB="0" anchor="ctr"/>
                </a:tc>
                <a:tc>
                  <a:txBody>
                    <a:bodyPr/>
                    <a:lstStyle/>
                    <a:p>
                      <a:pPr marL="342900" marR="0" lvl="0" indent="-342900" algn="l">
                        <a:lnSpc>
                          <a:spcPct val="150000"/>
                        </a:lnSpc>
                        <a:spcBef>
                          <a:spcPts val="600"/>
                        </a:spcBef>
                        <a:spcAft>
                          <a:spcPts val="0"/>
                        </a:spcAft>
                        <a:buSzPts val="1200"/>
                        <a:buFont typeface="Wingdings" panose="05000000000000000000" pitchFamily="2" charset="2"/>
                        <a:buChar char=""/>
                      </a:pPr>
                      <a:r>
                        <a:rPr lang="en-US" sz="1100">
                          <a:effectLst/>
                        </a:rPr>
                        <a:t>Thêm.</a:t>
                      </a:r>
                    </a:p>
                    <a:p>
                      <a:pPr marL="0" marR="0" algn="l">
                        <a:lnSpc>
                          <a:spcPct val="150000"/>
                        </a:lnSpc>
                        <a:spcBef>
                          <a:spcPts val="600"/>
                        </a:spcBef>
                        <a:spcAft>
                          <a:spcPts val="0"/>
                        </a:spcAft>
                      </a:pPr>
                      <a:r>
                        <a:rPr lang="en-US" sz="1100">
                          <a:effectLst/>
                        </a:rPr>
                        <a:t>- Ở bước này, admin sẽ nhập các thông tin cần thiết, hệ thống sẽ kiểm tra tính đúng đắn về kiểu dữ liệu nhập vào, các trường bắt buộc phải nhập và kiểm tra các trường dữ liệu đã bị trùng trong CSDL và thông báo cho admin biết khi có lỗi.</a:t>
                      </a:r>
                    </a:p>
                    <a:p>
                      <a:pPr marL="0" marR="0" algn="l">
                        <a:lnSpc>
                          <a:spcPct val="150000"/>
                        </a:lnSpc>
                        <a:spcBef>
                          <a:spcPts val="600"/>
                        </a:spcBef>
                        <a:spcAft>
                          <a:spcPts val="0"/>
                        </a:spcAft>
                      </a:pPr>
                      <a:r>
                        <a:rPr lang="en-US" sz="1100">
                          <a:effectLst/>
                        </a:rPr>
                        <a:t>- Hệ thống thực hiện thêm dữ liệu vào CSDL.</a:t>
                      </a:r>
                    </a:p>
                    <a:p>
                      <a:pPr marL="342900" marR="0" lvl="0" indent="-342900" algn="l">
                        <a:lnSpc>
                          <a:spcPct val="150000"/>
                        </a:lnSpc>
                        <a:spcBef>
                          <a:spcPts val="600"/>
                        </a:spcBef>
                        <a:spcAft>
                          <a:spcPts val="0"/>
                        </a:spcAft>
                        <a:buSzPts val="1200"/>
                        <a:buFont typeface="Wingdings" panose="05000000000000000000" pitchFamily="2" charset="2"/>
                        <a:buChar char=""/>
                      </a:pPr>
                      <a:r>
                        <a:rPr lang="en-US" sz="1100">
                          <a:effectLst/>
                        </a:rPr>
                        <a:t>Sửa.</a:t>
                      </a:r>
                    </a:p>
                    <a:p>
                      <a:pPr marL="0" marR="0" algn="l">
                        <a:lnSpc>
                          <a:spcPct val="150000"/>
                        </a:lnSpc>
                        <a:spcBef>
                          <a:spcPts val="600"/>
                        </a:spcBef>
                        <a:spcAft>
                          <a:spcPts val="0"/>
                        </a:spcAft>
                      </a:pPr>
                      <a:r>
                        <a:rPr lang="en-US" sz="1100">
                          <a:effectLst/>
                        </a:rPr>
                        <a:t>- Chức năng này cho phép admin sửa dữ liệu của các bản ghi đã được lưu trữ ở trong CSDL.</a:t>
                      </a:r>
                    </a:p>
                    <a:p>
                      <a:pPr marL="0" marR="0" algn="l">
                        <a:lnSpc>
                          <a:spcPct val="150000"/>
                        </a:lnSpc>
                        <a:spcBef>
                          <a:spcPts val="600"/>
                        </a:spcBef>
                        <a:spcAft>
                          <a:spcPts val="0"/>
                        </a:spcAft>
                      </a:pPr>
                      <a:r>
                        <a:rPr lang="en-US" sz="1100">
                          <a:effectLst/>
                        </a:rPr>
                        <a:t>- Hệ thống sẽ kiểm tra như ở bước thêm và thực hiện lưu dữ liệu vào CSDL.</a:t>
                      </a:r>
                    </a:p>
                    <a:p>
                      <a:pPr marL="342900" marR="0" lvl="0" indent="-342900" algn="l">
                        <a:lnSpc>
                          <a:spcPct val="150000"/>
                        </a:lnSpc>
                        <a:spcBef>
                          <a:spcPts val="600"/>
                        </a:spcBef>
                        <a:spcAft>
                          <a:spcPts val="0"/>
                        </a:spcAft>
                        <a:buSzPts val="1200"/>
                        <a:buFont typeface="Wingdings" panose="05000000000000000000" pitchFamily="2" charset="2"/>
                        <a:buChar char=""/>
                      </a:pPr>
                      <a:r>
                        <a:rPr lang="en-US" sz="1100">
                          <a:effectLst/>
                        </a:rPr>
                        <a:t>Xóa.</a:t>
                      </a:r>
                    </a:p>
                    <a:p>
                      <a:pPr marL="0" marR="0" algn="l">
                        <a:lnSpc>
                          <a:spcPct val="150000"/>
                        </a:lnSpc>
                        <a:spcBef>
                          <a:spcPts val="600"/>
                        </a:spcBef>
                        <a:spcAft>
                          <a:spcPts val="0"/>
                        </a:spcAft>
                      </a:pPr>
                      <a:r>
                        <a:rPr lang="en-US" sz="1100">
                          <a:effectLst/>
                        </a:rPr>
                        <a:t>- Admin sẽ click vào nút xóa tương ứng với bản dữ liệu muốn xóa, hệ thống sẽ hỏi có muốn xóa không?</a:t>
                      </a:r>
                    </a:p>
                    <a:p>
                      <a:pPr marL="0" marR="0" algn="l">
                        <a:lnSpc>
                          <a:spcPct val="150000"/>
                        </a:lnSpc>
                        <a:spcBef>
                          <a:spcPts val="600"/>
                        </a:spcBef>
                        <a:spcAft>
                          <a:spcPts val="0"/>
                        </a:spcAft>
                      </a:pPr>
                      <a:r>
                        <a:rPr lang="en-US" sz="1100">
                          <a:effectLst/>
                        </a:rPr>
                        <a:t>- Nếu người dùng nhấn Yes thì thực hiện xóa dữ liệu trong CSDL, nếu No thì không làm gì cả.</a:t>
                      </a:r>
                      <a:endParaRPr lang="en-US" sz="1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233" marR="53233" marT="0" marB="0" anchor="ctr"/>
                </a:tc>
                <a:extLst>
                  <a:ext uri="{0D108BD9-81ED-4DB2-BD59-A6C34878D82A}">
                    <a16:rowId xmlns:a16="http://schemas.microsoft.com/office/drawing/2014/main" val="1055751776"/>
                  </a:ext>
                </a:extLst>
              </a:tr>
              <a:tr h="425112">
                <a:tc>
                  <a:txBody>
                    <a:bodyPr/>
                    <a:lstStyle/>
                    <a:p>
                      <a:pPr marL="0" marR="0" algn="l">
                        <a:lnSpc>
                          <a:spcPct val="150000"/>
                        </a:lnSpc>
                        <a:spcBef>
                          <a:spcPts val="0"/>
                        </a:spcBef>
                        <a:spcAft>
                          <a:spcPts val="0"/>
                        </a:spcAft>
                      </a:pPr>
                      <a:r>
                        <a:rPr lang="en-US" sz="1000">
                          <a:effectLst/>
                        </a:rPr>
                        <a:t>Xuất</a:t>
                      </a:r>
                      <a:endParaRPr lang="en-US" sz="1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233" marR="53233" marT="0" marB="0" anchor="ctr"/>
                </a:tc>
                <a:tc>
                  <a:txBody>
                    <a:bodyPr/>
                    <a:lstStyle/>
                    <a:p>
                      <a:pPr marL="36195" marR="0" algn="l">
                        <a:lnSpc>
                          <a:spcPct val="150000"/>
                        </a:lnSpc>
                        <a:spcBef>
                          <a:spcPts val="600"/>
                        </a:spcBef>
                        <a:spcAft>
                          <a:spcPts val="0"/>
                        </a:spcAft>
                      </a:pPr>
                      <a:r>
                        <a:rPr lang="en-US" sz="1100" dirty="0" err="1">
                          <a:effectLst/>
                        </a:rPr>
                        <a:t>Thông</a:t>
                      </a:r>
                      <a:r>
                        <a:rPr lang="en-US" sz="1100" dirty="0">
                          <a:effectLst/>
                        </a:rPr>
                        <a:t> </a:t>
                      </a:r>
                      <a:r>
                        <a:rPr lang="en-US" sz="1100" dirty="0" err="1">
                          <a:effectLst/>
                        </a:rPr>
                        <a:t>báo</a:t>
                      </a:r>
                      <a:r>
                        <a:rPr lang="en-US" sz="1100" dirty="0">
                          <a:effectLst/>
                        </a:rPr>
                        <a:t> </a:t>
                      </a:r>
                      <a:r>
                        <a:rPr lang="en-US" sz="1100" dirty="0" err="1">
                          <a:effectLst/>
                        </a:rPr>
                        <a:t>kết</a:t>
                      </a:r>
                      <a:r>
                        <a:rPr lang="en-US" sz="1100" dirty="0">
                          <a:effectLst/>
                        </a:rPr>
                        <a:t> </a:t>
                      </a:r>
                      <a:r>
                        <a:rPr lang="en-US" sz="1100" dirty="0" err="1">
                          <a:effectLst/>
                        </a:rPr>
                        <a:t>quả</a:t>
                      </a:r>
                      <a:r>
                        <a:rPr lang="en-US" sz="1100" dirty="0">
                          <a:effectLst/>
                        </a:rPr>
                        <a:t> </a:t>
                      </a:r>
                      <a:r>
                        <a:rPr lang="en-US" sz="1100" dirty="0" err="1">
                          <a:effectLst/>
                        </a:rPr>
                        <a:t>thành</a:t>
                      </a:r>
                      <a:r>
                        <a:rPr lang="en-US" sz="1100" dirty="0">
                          <a:effectLst/>
                        </a:rPr>
                        <a:t> </a:t>
                      </a:r>
                      <a:r>
                        <a:rPr lang="en-US" sz="1100" dirty="0" err="1">
                          <a:effectLst/>
                        </a:rPr>
                        <a:t>công</a:t>
                      </a:r>
                      <a:r>
                        <a:rPr lang="en-US" sz="1100" dirty="0">
                          <a:effectLst/>
                        </a:rPr>
                        <a:t> </a:t>
                      </a:r>
                      <a:r>
                        <a:rPr lang="en-US" sz="1100" dirty="0" err="1">
                          <a:effectLst/>
                        </a:rPr>
                        <a:t>hoặc</a:t>
                      </a:r>
                      <a:r>
                        <a:rPr lang="en-US" sz="1100" dirty="0">
                          <a:effectLst/>
                        </a:rPr>
                        <a:t> </a:t>
                      </a:r>
                      <a:r>
                        <a:rPr lang="en-US" sz="1100" dirty="0" err="1">
                          <a:effectLst/>
                        </a:rPr>
                        <a:t>lỗi</a:t>
                      </a:r>
                      <a:r>
                        <a:rPr lang="en-US" sz="1100" dirty="0">
                          <a:effectLst/>
                        </a:rPr>
                        <a:t> </a:t>
                      </a:r>
                      <a:r>
                        <a:rPr lang="en-US" sz="1100" dirty="0" err="1">
                          <a:effectLst/>
                        </a:rPr>
                        <a:t>cho</a:t>
                      </a:r>
                      <a:r>
                        <a:rPr lang="en-US" sz="1100" dirty="0">
                          <a:effectLst/>
                        </a:rPr>
                        <a:t> </a:t>
                      </a:r>
                      <a:r>
                        <a:rPr lang="en-US" sz="1100" dirty="0" err="1">
                          <a:effectLst/>
                        </a:rPr>
                        <a:t>người</a:t>
                      </a:r>
                      <a:r>
                        <a:rPr lang="en-US" sz="1100" dirty="0">
                          <a:effectLst/>
                        </a:rPr>
                        <a:t> </a:t>
                      </a:r>
                      <a:r>
                        <a:rPr lang="en-US" sz="1100" dirty="0" err="1">
                          <a:effectLst/>
                        </a:rPr>
                        <a:t>dùng</a:t>
                      </a:r>
                      <a:r>
                        <a:rPr lang="en-US" sz="1100" dirty="0">
                          <a:effectLst/>
                        </a:rPr>
                        <a:t>.</a:t>
                      </a:r>
                      <a:endParaRPr lang="en-US" sz="1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233" marR="53233" marT="0" marB="0" anchor="ctr"/>
                </a:tc>
                <a:extLst>
                  <a:ext uri="{0D108BD9-81ED-4DB2-BD59-A6C34878D82A}">
                    <a16:rowId xmlns:a16="http://schemas.microsoft.com/office/drawing/2014/main" val="2190796613"/>
                  </a:ext>
                </a:extLst>
              </a:tr>
            </a:tbl>
          </a:graphicData>
        </a:graphic>
      </p:graphicFrame>
    </p:spTree>
    <p:extLst>
      <p:ext uri="{BB962C8B-B14F-4D97-AF65-F5344CB8AC3E}">
        <p14:creationId xmlns:p14="http://schemas.microsoft.com/office/powerpoint/2010/main" val="3266700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0"/>
            <a:ext cx="10515599" cy="1020762"/>
          </a:xfrm>
        </p:spPr>
        <p:txBody>
          <a:bodyPr/>
          <a:lstStyle/>
          <a:p>
            <a:pPr lvl="0"/>
            <a:r>
              <a:rPr lang="en-US" sz="3000" b="1" dirty="0" smtClean="0">
                <a:solidFill>
                  <a:srgbClr val="832C8B"/>
                </a:solidFill>
              </a:rPr>
              <a:t>CHỨC NĂNG ỨNG DỤNG</a:t>
            </a:r>
            <a:endParaRPr lang="en-US" sz="3000" dirty="0"/>
          </a:p>
        </p:txBody>
      </p:sp>
      <p:sp>
        <p:nvSpPr>
          <p:cNvPr id="3" name="Text Placeholder 2"/>
          <p:cNvSpPr>
            <a:spLocks noGrp="1"/>
          </p:cNvSpPr>
          <p:nvPr>
            <p:ph type="body" idx="1"/>
          </p:nvPr>
        </p:nvSpPr>
        <p:spPr>
          <a:xfrm>
            <a:off x="76200" y="838200"/>
            <a:ext cx="11887200" cy="5486400"/>
          </a:xfrm>
        </p:spPr>
        <p:txBody>
          <a:bodyPr/>
          <a:lstStyle/>
          <a:p>
            <a:pPr marL="177800" lvl="0" indent="0">
              <a:buNone/>
            </a:pPr>
            <a:r>
              <a:rPr lang="en-US" b="1" dirty="0" err="1"/>
              <a:t>Quản</a:t>
            </a:r>
            <a:r>
              <a:rPr lang="en-US" b="1" dirty="0"/>
              <a:t> </a:t>
            </a:r>
            <a:r>
              <a:rPr lang="en-US" b="1" dirty="0" err="1"/>
              <a:t>lý</a:t>
            </a:r>
            <a:r>
              <a:rPr lang="en-US" b="1" dirty="0"/>
              <a:t> </a:t>
            </a:r>
            <a:r>
              <a:rPr lang="en-US" b="1" dirty="0" err="1"/>
              <a:t>sản</a:t>
            </a:r>
            <a:r>
              <a:rPr lang="en-US" b="1" dirty="0"/>
              <a:t> </a:t>
            </a:r>
            <a:r>
              <a:rPr lang="en-US" b="1" dirty="0" err="1"/>
              <a:t>sản</a:t>
            </a:r>
            <a:r>
              <a:rPr lang="en-US" b="1" dirty="0"/>
              <a:t> </a:t>
            </a:r>
            <a:r>
              <a:rPr lang="en-US" b="1" dirty="0" err="1"/>
              <a:t>phẩm</a:t>
            </a:r>
            <a:endParaRPr lang="en-US" dirty="0"/>
          </a:p>
          <a:p>
            <a:pPr marL="177800" indent="0">
              <a:lnSpc>
                <a:spcPct val="150000"/>
              </a:lnSpc>
              <a:buNone/>
            </a:pPr>
            <a:endParaRPr lang="en-US" dirty="0" smtClean="0"/>
          </a:p>
          <a:p>
            <a:pPr marL="177800" indent="0">
              <a:lnSpc>
                <a:spcPct val="150000"/>
              </a:lnSpc>
              <a:buNone/>
            </a:pP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1215624242"/>
              </p:ext>
            </p:extLst>
          </p:nvPr>
        </p:nvGraphicFramePr>
        <p:xfrm>
          <a:off x="228600" y="1311557"/>
          <a:ext cx="11734800" cy="5013043"/>
        </p:xfrm>
        <a:graphic>
          <a:graphicData uri="http://schemas.openxmlformats.org/drawingml/2006/table">
            <a:tbl>
              <a:tblPr firstRow="1" firstCol="1" bandRow="1">
                <a:tableStyleId>{5C22544A-7EE6-4342-B048-85BDC9FD1C3A}</a:tableStyleId>
              </a:tblPr>
              <a:tblGrid>
                <a:gridCol w="1696852">
                  <a:extLst>
                    <a:ext uri="{9D8B030D-6E8A-4147-A177-3AD203B41FA5}">
                      <a16:colId xmlns:a16="http://schemas.microsoft.com/office/drawing/2014/main" val="1147396803"/>
                    </a:ext>
                  </a:extLst>
                </a:gridCol>
                <a:gridCol w="10037948">
                  <a:extLst>
                    <a:ext uri="{9D8B030D-6E8A-4147-A177-3AD203B41FA5}">
                      <a16:colId xmlns:a16="http://schemas.microsoft.com/office/drawing/2014/main" val="2361048450"/>
                    </a:ext>
                  </a:extLst>
                </a:gridCol>
              </a:tblGrid>
              <a:tr h="425683">
                <a:tc>
                  <a:txBody>
                    <a:bodyPr/>
                    <a:lstStyle/>
                    <a:p>
                      <a:pPr marL="0" marR="0" algn="l">
                        <a:lnSpc>
                          <a:spcPct val="150000"/>
                        </a:lnSpc>
                        <a:spcBef>
                          <a:spcPts val="0"/>
                        </a:spcBef>
                        <a:spcAft>
                          <a:spcPts val="0"/>
                        </a:spcAft>
                      </a:pPr>
                      <a:r>
                        <a:rPr lang="en-US" sz="800">
                          <a:effectLst/>
                        </a:rPr>
                        <a:t>Miêu tả</a:t>
                      </a:r>
                      <a:endParaRPr lang="en-US" sz="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1500" marR="41500" marT="0" marB="0" anchor="ctr"/>
                </a:tc>
                <a:tc>
                  <a:txBody>
                    <a:bodyPr/>
                    <a:lstStyle/>
                    <a:p>
                      <a:pPr marL="71755" marR="0" algn="l">
                        <a:lnSpc>
                          <a:spcPct val="150000"/>
                        </a:lnSpc>
                        <a:spcBef>
                          <a:spcPts val="600"/>
                        </a:spcBef>
                        <a:spcAft>
                          <a:spcPts val="0"/>
                        </a:spcAft>
                      </a:pPr>
                      <a:r>
                        <a:rPr lang="en-US" sz="800" dirty="0" err="1">
                          <a:effectLst/>
                        </a:rPr>
                        <a:t>Chức</a:t>
                      </a:r>
                      <a:r>
                        <a:rPr lang="en-US" sz="800" dirty="0">
                          <a:effectLst/>
                        </a:rPr>
                        <a:t> </a:t>
                      </a:r>
                      <a:r>
                        <a:rPr lang="en-US" sz="800" dirty="0" err="1">
                          <a:effectLst/>
                        </a:rPr>
                        <a:t>năng</a:t>
                      </a:r>
                      <a:r>
                        <a:rPr lang="en-US" sz="800" dirty="0">
                          <a:effectLst/>
                        </a:rPr>
                        <a:t> </a:t>
                      </a:r>
                      <a:r>
                        <a:rPr lang="en-US" sz="800" dirty="0" err="1">
                          <a:effectLst/>
                        </a:rPr>
                        <a:t>quản</a:t>
                      </a:r>
                      <a:r>
                        <a:rPr lang="en-US" sz="800" dirty="0">
                          <a:effectLst/>
                        </a:rPr>
                        <a:t> </a:t>
                      </a:r>
                      <a:r>
                        <a:rPr lang="en-US" sz="800" dirty="0" err="1">
                          <a:effectLst/>
                        </a:rPr>
                        <a:t>lý</a:t>
                      </a:r>
                      <a:r>
                        <a:rPr lang="en-US" sz="800" dirty="0">
                          <a:effectLst/>
                        </a:rPr>
                        <a:t> </a:t>
                      </a:r>
                      <a:r>
                        <a:rPr lang="en-US" sz="800" dirty="0" err="1">
                          <a:effectLst/>
                        </a:rPr>
                        <a:t>sản</a:t>
                      </a:r>
                      <a:r>
                        <a:rPr lang="en-US" sz="800" dirty="0">
                          <a:effectLst/>
                        </a:rPr>
                        <a:t> </a:t>
                      </a:r>
                      <a:r>
                        <a:rPr lang="en-US" sz="800" dirty="0" err="1">
                          <a:effectLst/>
                        </a:rPr>
                        <a:t>phẩm</a:t>
                      </a:r>
                      <a:r>
                        <a:rPr lang="en-US" sz="800" dirty="0">
                          <a:effectLst/>
                        </a:rPr>
                        <a:t> </a:t>
                      </a:r>
                      <a:r>
                        <a:rPr lang="en-US" sz="800" dirty="0" err="1">
                          <a:effectLst/>
                        </a:rPr>
                        <a:t>cho</a:t>
                      </a:r>
                      <a:r>
                        <a:rPr lang="en-US" sz="800" dirty="0">
                          <a:effectLst/>
                        </a:rPr>
                        <a:t> </a:t>
                      </a:r>
                      <a:r>
                        <a:rPr lang="en-US" sz="800" dirty="0" err="1">
                          <a:effectLst/>
                        </a:rPr>
                        <a:t>phép</a:t>
                      </a:r>
                      <a:r>
                        <a:rPr lang="en-US" sz="800" dirty="0">
                          <a:effectLst/>
                        </a:rPr>
                        <a:t> </a:t>
                      </a:r>
                      <a:r>
                        <a:rPr lang="en-US" sz="800" dirty="0" err="1">
                          <a:effectLst/>
                        </a:rPr>
                        <a:t>người</a:t>
                      </a:r>
                      <a:r>
                        <a:rPr lang="en-US" sz="800" dirty="0">
                          <a:effectLst/>
                        </a:rPr>
                        <a:t> </a:t>
                      </a:r>
                      <a:r>
                        <a:rPr lang="en-US" sz="800" dirty="0" err="1">
                          <a:effectLst/>
                        </a:rPr>
                        <a:t>quản</a:t>
                      </a:r>
                      <a:r>
                        <a:rPr lang="en-US" sz="800" dirty="0">
                          <a:effectLst/>
                        </a:rPr>
                        <a:t> </a:t>
                      </a:r>
                      <a:r>
                        <a:rPr lang="en-US" sz="800" dirty="0" err="1">
                          <a:effectLst/>
                        </a:rPr>
                        <a:t>trị</a:t>
                      </a:r>
                      <a:r>
                        <a:rPr lang="en-US" sz="800" dirty="0">
                          <a:effectLst/>
                        </a:rPr>
                        <a:t> Admin </a:t>
                      </a:r>
                      <a:r>
                        <a:rPr lang="en-US" sz="800" dirty="0" err="1">
                          <a:effectLst/>
                        </a:rPr>
                        <a:t>có</a:t>
                      </a:r>
                      <a:r>
                        <a:rPr lang="en-US" sz="800" dirty="0">
                          <a:effectLst/>
                        </a:rPr>
                        <a:t> </a:t>
                      </a:r>
                      <a:r>
                        <a:rPr lang="en-US" sz="800" dirty="0" err="1">
                          <a:effectLst/>
                        </a:rPr>
                        <a:t>thể</a:t>
                      </a:r>
                      <a:r>
                        <a:rPr lang="en-US" sz="800" dirty="0">
                          <a:effectLst/>
                        </a:rPr>
                        <a:t>  </a:t>
                      </a:r>
                      <a:r>
                        <a:rPr lang="en-US" sz="800" dirty="0" err="1">
                          <a:effectLst/>
                        </a:rPr>
                        <a:t>thêm</a:t>
                      </a:r>
                      <a:r>
                        <a:rPr lang="en-US" sz="800" dirty="0">
                          <a:effectLst/>
                        </a:rPr>
                        <a:t> </a:t>
                      </a:r>
                      <a:r>
                        <a:rPr lang="en-US" sz="800" dirty="0" err="1">
                          <a:effectLst/>
                        </a:rPr>
                        <a:t>xóa</a:t>
                      </a:r>
                      <a:r>
                        <a:rPr lang="en-US" sz="800" dirty="0">
                          <a:effectLst/>
                        </a:rPr>
                        <a:t> </a:t>
                      </a:r>
                      <a:r>
                        <a:rPr lang="en-US" sz="800" dirty="0" err="1">
                          <a:effectLst/>
                        </a:rPr>
                        <a:t>sửa</a:t>
                      </a:r>
                      <a:r>
                        <a:rPr lang="en-US" sz="800" dirty="0">
                          <a:effectLst/>
                        </a:rPr>
                        <a:t> </a:t>
                      </a:r>
                      <a:r>
                        <a:rPr lang="en-US" sz="800" dirty="0" err="1">
                          <a:effectLst/>
                        </a:rPr>
                        <a:t>các</a:t>
                      </a:r>
                      <a:r>
                        <a:rPr lang="en-US" sz="800" dirty="0">
                          <a:effectLst/>
                        </a:rPr>
                        <a:t> </a:t>
                      </a:r>
                      <a:r>
                        <a:rPr lang="en-US" sz="800" dirty="0" err="1">
                          <a:effectLst/>
                        </a:rPr>
                        <a:t>sản</a:t>
                      </a:r>
                      <a:r>
                        <a:rPr lang="en-US" sz="800" dirty="0">
                          <a:effectLst/>
                        </a:rPr>
                        <a:t> </a:t>
                      </a:r>
                      <a:r>
                        <a:rPr lang="en-US" sz="800" dirty="0" err="1">
                          <a:effectLst/>
                        </a:rPr>
                        <a:t>phẩm</a:t>
                      </a:r>
                      <a:r>
                        <a:rPr lang="en-US" sz="800" dirty="0">
                          <a:effectLst/>
                        </a:rPr>
                        <a:t>  </a:t>
                      </a:r>
                      <a:r>
                        <a:rPr lang="en-US" sz="800" dirty="0" err="1">
                          <a:effectLst/>
                        </a:rPr>
                        <a:t>trong</a:t>
                      </a:r>
                      <a:r>
                        <a:rPr lang="en-US" sz="800" dirty="0">
                          <a:effectLst/>
                        </a:rPr>
                        <a:t> </a:t>
                      </a:r>
                      <a:r>
                        <a:rPr lang="en-US" sz="800" dirty="0" err="1">
                          <a:effectLst/>
                        </a:rPr>
                        <a:t>hệ</a:t>
                      </a:r>
                      <a:r>
                        <a:rPr lang="en-US" sz="800" dirty="0">
                          <a:effectLst/>
                        </a:rPr>
                        <a:t> </a:t>
                      </a:r>
                      <a:r>
                        <a:rPr lang="en-US" sz="800" dirty="0" err="1">
                          <a:effectLst/>
                        </a:rPr>
                        <a:t>thống</a:t>
                      </a:r>
                      <a:r>
                        <a:rPr lang="en-US" sz="800" dirty="0">
                          <a:effectLst/>
                        </a:rPr>
                        <a:t> </a:t>
                      </a:r>
                      <a:r>
                        <a:rPr lang="en-US" sz="800" dirty="0" err="1">
                          <a:effectLst/>
                        </a:rPr>
                        <a:t>bán</a:t>
                      </a:r>
                      <a:r>
                        <a:rPr lang="en-US" sz="800" dirty="0">
                          <a:effectLst/>
                        </a:rPr>
                        <a:t> </a:t>
                      </a:r>
                      <a:r>
                        <a:rPr lang="en-US" sz="800" dirty="0" err="1">
                          <a:effectLst/>
                        </a:rPr>
                        <a:t>hàng</a:t>
                      </a:r>
                      <a:r>
                        <a:rPr lang="en-US" sz="800" dirty="0">
                          <a:effectLst/>
                        </a:rPr>
                        <a:t> </a:t>
                      </a:r>
                      <a:r>
                        <a:rPr lang="en-US" sz="800" dirty="0" err="1" smtClean="0">
                          <a:effectLst/>
                        </a:rPr>
                        <a:t>Mirora</a:t>
                      </a:r>
                      <a:r>
                        <a:rPr lang="en-US" sz="800" dirty="0" smtClean="0">
                          <a:effectLst/>
                        </a:rPr>
                        <a:t> Watch.</a:t>
                      </a:r>
                      <a:endParaRPr lang="en-US" sz="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1500" marR="41500" marT="0" marB="0" anchor="ctr"/>
                </a:tc>
                <a:extLst>
                  <a:ext uri="{0D108BD9-81ED-4DB2-BD59-A6C34878D82A}">
                    <a16:rowId xmlns:a16="http://schemas.microsoft.com/office/drawing/2014/main" val="2893651093"/>
                  </a:ext>
                </a:extLst>
              </a:tr>
              <a:tr h="440886">
                <a:tc>
                  <a:txBody>
                    <a:bodyPr/>
                    <a:lstStyle/>
                    <a:p>
                      <a:pPr marL="0" marR="0" algn="l">
                        <a:lnSpc>
                          <a:spcPct val="150000"/>
                        </a:lnSpc>
                        <a:spcBef>
                          <a:spcPts val="0"/>
                        </a:spcBef>
                        <a:spcAft>
                          <a:spcPts val="0"/>
                        </a:spcAft>
                      </a:pPr>
                      <a:r>
                        <a:rPr lang="en-US" sz="800">
                          <a:effectLst/>
                        </a:rPr>
                        <a:t>Đầu vào</a:t>
                      </a:r>
                      <a:endParaRPr lang="en-US" sz="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1500" marR="41500" marT="0" marB="0" anchor="ctr"/>
                </a:tc>
                <a:tc>
                  <a:txBody>
                    <a:bodyPr/>
                    <a:lstStyle/>
                    <a:p>
                      <a:pPr marL="36195" marR="0" algn="l">
                        <a:lnSpc>
                          <a:spcPct val="150000"/>
                        </a:lnSpc>
                        <a:spcBef>
                          <a:spcPts val="600"/>
                        </a:spcBef>
                        <a:spcAft>
                          <a:spcPts val="0"/>
                        </a:spcAft>
                      </a:pPr>
                      <a:r>
                        <a:rPr lang="en-US" sz="800">
                          <a:effectLst/>
                        </a:rPr>
                        <a:t>Chọn vào nút được thiết kế sẵn để thực hiện các chức năng thêm xóa sửa tương ứng.</a:t>
                      </a:r>
                      <a:endParaRPr lang="en-US" sz="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1500" marR="41500" marT="0" marB="0" anchor="ctr"/>
                </a:tc>
                <a:extLst>
                  <a:ext uri="{0D108BD9-81ED-4DB2-BD59-A6C34878D82A}">
                    <a16:rowId xmlns:a16="http://schemas.microsoft.com/office/drawing/2014/main" val="3014560764"/>
                  </a:ext>
                </a:extLst>
              </a:tr>
              <a:tr h="3818766">
                <a:tc>
                  <a:txBody>
                    <a:bodyPr/>
                    <a:lstStyle/>
                    <a:p>
                      <a:pPr marL="0" marR="0" algn="l">
                        <a:lnSpc>
                          <a:spcPct val="150000"/>
                        </a:lnSpc>
                        <a:spcBef>
                          <a:spcPts val="0"/>
                        </a:spcBef>
                        <a:spcAft>
                          <a:spcPts val="0"/>
                        </a:spcAft>
                      </a:pPr>
                      <a:r>
                        <a:rPr lang="en-US" sz="800" dirty="0" err="1">
                          <a:effectLst/>
                        </a:rPr>
                        <a:t>Xử</a:t>
                      </a:r>
                      <a:r>
                        <a:rPr lang="en-US" sz="800" dirty="0">
                          <a:effectLst/>
                        </a:rPr>
                        <a:t> </a:t>
                      </a:r>
                      <a:r>
                        <a:rPr lang="en-US" sz="800" dirty="0" err="1">
                          <a:effectLst/>
                        </a:rPr>
                        <a:t>lý</a:t>
                      </a:r>
                      <a:endParaRPr lang="en-US" sz="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1500" marR="41500" marT="0" marB="0" anchor="ctr"/>
                </a:tc>
                <a:tc>
                  <a:txBody>
                    <a:bodyPr/>
                    <a:lstStyle/>
                    <a:p>
                      <a:pPr marL="342900" marR="0" lvl="0" indent="-342900" algn="l">
                        <a:lnSpc>
                          <a:spcPct val="150000"/>
                        </a:lnSpc>
                        <a:spcBef>
                          <a:spcPts val="600"/>
                        </a:spcBef>
                        <a:spcAft>
                          <a:spcPts val="0"/>
                        </a:spcAft>
                        <a:buSzPts val="1200"/>
                        <a:buFont typeface="Wingdings" panose="05000000000000000000" pitchFamily="2" charset="2"/>
                        <a:buChar char=""/>
                      </a:pPr>
                      <a:r>
                        <a:rPr lang="en-US" sz="800">
                          <a:effectLst/>
                        </a:rPr>
                        <a:t>Thêm.</a:t>
                      </a:r>
                    </a:p>
                    <a:p>
                      <a:pPr marL="0" marR="0" algn="l">
                        <a:lnSpc>
                          <a:spcPct val="150000"/>
                        </a:lnSpc>
                        <a:spcBef>
                          <a:spcPts val="600"/>
                        </a:spcBef>
                        <a:spcAft>
                          <a:spcPts val="0"/>
                        </a:spcAft>
                      </a:pPr>
                      <a:r>
                        <a:rPr lang="en-US" sz="800">
                          <a:effectLst/>
                        </a:rPr>
                        <a:t>- Ở bước này, admin sẽ nhập các thông tin cần thiết, hệ thống sẽ kiểm tra tính đúng đắn về kiểu dữ liệu nhập vào, các trường bắt buộc phải nhập và kiểm tra các trường dữ liệu đã bị trùng trong CSDL và thông báo cho admin biết khi có lỗi.</a:t>
                      </a:r>
                    </a:p>
                    <a:p>
                      <a:pPr marL="0" marR="0" algn="l">
                        <a:lnSpc>
                          <a:spcPct val="150000"/>
                        </a:lnSpc>
                        <a:spcBef>
                          <a:spcPts val="600"/>
                        </a:spcBef>
                        <a:spcAft>
                          <a:spcPts val="0"/>
                        </a:spcAft>
                      </a:pPr>
                      <a:r>
                        <a:rPr lang="en-US" sz="800">
                          <a:effectLst/>
                        </a:rPr>
                        <a:t>- Hệ thống thực hiện thêm dữ liệu vào CSDL.</a:t>
                      </a:r>
                    </a:p>
                    <a:p>
                      <a:pPr marL="342900" marR="0" lvl="0" indent="-342900" algn="l">
                        <a:lnSpc>
                          <a:spcPct val="150000"/>
                        </a:lnSpc>
                        <a:spcBef>
                          <a:spcPts val="600"/>
                        </a:spcBef>
                        <a:spcAft>
                          <a:spcPts val="0"/>
                        </a:spcAft>
                        <a:buSzPts val="1200"/>
                        <a:buFont typeface="Wingdings" panose="05000000000000000000" pitchFamily="2" charset="2"/>
                        <a:buChar char=""/>
                      </a:pPr>
                      <a:r>
                        <a:rPr lang="en-US" sz="800">
                          <a:effectLst/>
                        </a:rPr>
                        <a:t>Sửa.</a:t>
                      </a:r>
                    </a:p>
                    <a:p>
                      <a:pPr marL="0" marR="0" algn="l">
                        <a:lnSpc>
                          <a:spcPct val="150000"/>
                        </a:lnSpc>
                        <a:spcBef>
                          <a:spcPts val="600"/>
                        </a:spcBef>
                        <a:spcAft>
                          <a:spcPts val="0"/>
                        </a:spcAft>
                      </a:pPr>
                      <a:r>
                        <a:rPr lang="en-US" sz="800">
                          <a:effectLst/>
                        </a:rPr>
                        <a:t>- Chức năng này cho phép admin sửa dữ liệu của các bản ghi đã được lưu trữ ở trong CSDL.</a:t>
                      </a:r>
                    </a:p>
                    <a:p>
                      <a:pPr marL="0" marR="0" algn="l">
                        <a:lnSpc>
                          <a:spcPct val="150000"/>
                        </a:lnSpc>
                        <a:spcBef>
                          <a:spcPts val="600"/>
                        </a:spcBef>
                        <a:spcAft>
                          <a:spcPts val="0"/>
                        </a:spcAft>
                      </a:pPr>
                      <a:r>
                        <a:rPr lang="en-US" sz="800">
                          <a:effectLst/>
                        </a:rPr>
                        <a:t>- Hệ thống sẽ kiểm tra như ở bước thêm và thực hiện lưu dữ liệu vào CSDL.</a:t>
                      </a:r>
                    </a:p>
                    <a:p>
                      <a:pPr marL="342900" marR="0" lvl="0" indent="-342900" algn="l">
                        <a:lnSpc>
                          <a:spcPct val="150000"/>
                        </a:lnSpc>
                        <a:spcBef>
                          <a:spcPts val="600"/>
                        </a:spcBef>
                        <a:spcAft>
                          <a:spcPts val="0"/>
                        </a:spcAft>
                        <a:buSzPts val="1200"/>
                        <a:buFont typeface="Wingdings" panose="05000000000000000000" pitchFamily="2" charset="2"/>
                        <a:buChar char=""/>
                      </a:pPr>
                      <a:r>
                        <a:rPr lang="en-US" sz="800">
                          <a:effectLst/>
                        </a:rPr>
                        <a:t>Xóa.</a:t>
                      </a:r>
                    </a:p>
                    <a:p>
                      <a:pPr marL="0" marR="0" algn="l">
                        <a:lnSpc>
                          <a:spcPct val="150000"/>
                        </a:lnSpc>
                        <a:spcBef>
                          <a:spcPts val="600"/>
                        </a:spcBef>
                        <a:spcAft>
                          <a:spcPts val="0"/>
                        </a:spcAft>
                      </a:pPr>
                      <a:r>
                        <a:rPr lang="en-US" sz="800">
                          <a:effectLst/>
                        </a:rPr>
                        <a:t>- Admin sẽ click vào nút xóa tương ứng với bản dữ liệu muốn xóa, hệ thống sẽ hỏi có muốn xóa không?</a:t>
                      </a:r>
                    </a:p>
                    <a:p>
                      <a:pPr marL="0" marR="0" algn="l">
                        <a:lnSpc>
                          <a:spcPct val="150000"/>
                        </a:lnSpc>
                        <a:spcBef>
                          <a:spcPts val="600"/>
                        </a:spcBef>
                        <a:spcAft>
                          <a:spcPts val="0"/>
                        </a:spcAft>
                      </a:pPr>
                      <a:r>
                        <a:rPr lang="en-US" sz="800">
                          <a:effectLst/>
                        </a:rPr>
                        <a:t>- Nếu người dùng nhấn Yes thì thực hiện xóa dữ liệu trong CSDL, nếu No thì không làm gì cả.</a:t>
                      </a:r>
                    </a:p>
                    <a:p>
                      <a:pPr marL="342900" marR="0" lvl="0" indent="-342900" algn="l">
                        <a:lnSpc>
                          <a:spcPct val="150000"/>
                        </a:lnSpc>
                        <a:spcBef>
                          <a:spcPts val="600"/>
                        </a:spcBef>
                        <a:spcAft>
                          <a:spcPts val="0"/>
                        </a:spcAft>
                        <a:buSzPts val="1200"/>
                        <a:buFont typeface="Wingdings" panose="05000000000000000000" pitchFamily="2" charset="2"/>
                        <a:buChar char=""/>
                      </a:pPr>
                      <a:r>
                        <a:rPr lang="en-US" sz="800">
                          <a:effectLst/>
                        </a:rPr>
                        <a:t>Kích hoạt hay hủy kích hoạt danh mục</a:t>
                      </a:r>
                    </a:p>
                    <a:p>
                      <a:pPr marL="0" marR="0" algn="l">
                        <a:lnSpc>
                          <a:spcPct val="150000"/>
                        </a:lnSpc>
                        <a:spcBef>
                          <a:spcPts val="600"/>
                        </a:spcBef>
                        <a:spcAft>
                          <a:spcPts val="0"/>
                        </a:spcAft>
                      </a:pPr>
                      <a:r>
                        <a:rPr lang="en-US" sz="800">
                          <a:effectLst/>
                        </a:rPr>
                        <a:t>- Admin có thể sửa trạng thái kích hoạt các danh mục</a:t>
                      </a:r>
                    </a:p>
                    <a:p>
                      <a:pPr marL="0" marR="0" algn="l">
                        <a:lnSpc>
                          <a:spcPct val="150000"/>
                        </a:lnSpc>
                        <a:spcBef>
                          <a:spcPts val="600"/>
                        </a:spcBef>
                        <a:spcAft>
                          <a:spcPts val="0"/>
                        </a:spcAft>
                      </a:pPr>
                      <a:r>
                        <a:rPr lang="en-US" sz="800">
                          <a:effectLst/>
                        </a:rPr>
                        <a:t>- Hệ thống thực hiện thêm dữ liệu vào CSDL.</a:t>
                      </a:r>
                    </a:p>
                    <a:p>
                      <a:pPr marL="0" marR="0" algn="l">
                        <a:lnSpc>
                          <a:spcPct val="150000"/>
                        </a:lnSpc>
                        <a:spcBef>
                          <a:spcPts val="600"/>
                        </a:spcBef>
                        <a:spcAft>
                          <a:spcPts val="0"/>
                        </a:spcAft>
                      </a:pPr>
                      <a:r>
                        <a:rPr lang="en-US" sz="800">
                          <a:effectLst/>
                        </a:rPr>
                        <a:t> </a:t>
                      </a:r>
                      <a:endParaRPr lang="en-US" sz="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1500" marR="41500" marT="0" marB="0" anchor="ctr"/>
                </a:tc>
                <a:extLst>
                  <a:ext uri="{0D108BD9-81ED-4DB2-BD59-A6C34878D82A}">
                    <a16:rowId xmlns:a16="http://schemas.microsoft.com/office/drawing/2014/main" val="2671963679"/>
                  </a:ext>
                </a:extLst>
              </a:tr>
              <a:tr h="327708">
                <a:tc>
                  <a:txBody>
                    <a:bodyPr/>
                    <a:lstStyle/>
                    <a:p>
                      <a:pPr marL="0" marR="0" algn="l">
                        <a:lnSpc>
                          <a:spcPct val="150000"/>
                        </a:lnSpc>
                        <a:spcBef>
                          <a:spcPts val="0"/>
                        </a:spcBef>
                        <a:spcAft>
                          <a:spcPts val="0"/>
                        </a:spcAft>
                      </a:pPr>
                      <a:r>
                        <a:rPr lang="en-US" sz="800">
                          <a:effectLst/>
                        </a:rPr>
                        <a:t>Xuất</a:t>
                      </a:r>
                      <a:endParaRPr lang="en-US" sz="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1500" marR="41500" marT="0" marB="0" anchor="ctr"/>
                </a:tc>
                <a:tc>
                  <a:txBody>
                    <a:bodyPr/>
                    <a:lstStyle/>
                    <a:p>
                      <a:pPr marL="36195" marR="0" algn="l">
                        <a:lnSpc>
                          <a:spcPct val="150000"/>
                        </a:lnSpc>
                        <a:spcBef>
                          <a:spcPts val="600"/>
                        </a:spcBef>
                        <a:spcAft>
                          <a:spcPts val="0"/>
                        </a:spcAft>
                      </a:pPr>
                      <a:r>
                        <a:rPr lang="en-US" sz="800" dirty="0" err="1">
                          <a:effectLst/>
                        </a:rPr>
                        <a:t>Thông</a:t>
                      </a:r>
                      <a:r>
                        <a:rPr lang="en-US" sz="800" dirty="0">
                          <a:effectLst/>
                        </a:rPr>
                        <a:t> </a:t>
                      </a:r>
                      <a:r>
                        <a:rPr lang="en-US" sz="800" dirty="0" err="1">
                          <a:effectLst/>
                        </a:rPr>
                        <a:t>báo</a:t>
                      </a:r>
                      <a:r>
                        <a:rPr lang="en-US" sz="800" dirty="0">
                          <a:effectLst/>
                        </a:rPr>
                        <a:t> </a:t>
                      </a:r>
                      <a:r>
                        <a:rPr lang="en-US" sz="800" dirty="0" err="1">
                          <a:effectLst/>
                        </a:rPr>
                        <a:t>kết</a:t>
                      </a:r>
                      <a:r>
                        <a:rPr lang="en-US" sz="800" dirty="0">
                          <a:effectLst/>
                        </a:rPr>
                        <a:t> </a:t>
                      </a:r>
                      <a:r>
                        <a:rPr lang="en-US" sz="800" dirty="0" err="1">
                          <a:effectLst/>
                        </a:rPr>
                        <a:t>quả</a:t>
                      </a:r>
                      <a:r>
                        <a:rPr lang="en-US" sz="800" dirty="0">
                          <a:effectLst/>
                        </a:rPr>
                        <a:t> </a:t>
                      </a:r>
                      <a:r>
                        <a:rPr lang="en-US" sz="800" dirty="0" err="1">
                          <a:effectLst/>
                        </a:rPr>
                        <a:t>thành</a:t>
                      </a:r>
                      <a:r>
                        <a:rPr lang="en-US" sz="800" dirty="0">
                          <a:effectLst/>
                        </a:rPr>
                        <a:t> </a:t>
                      </a:r>
                      <a:r>
                        <a:rPr lang="en-US" sz="800" dirty="0" err="1">
                          <a:effectLst/>
                        </a:rPr>
                        <a:t>công</a:t>
                      </a:r>
                      <a:r>
                        <a:rPr lang="en-US" sz="800" dirty="0">
                          <a:effectLst/>
                        </a:rPr>
                        <a:t> </a:t>
                      </a:r>
                      <a:r>
                        <a:rPr lang="en-US" sz="800" dirty="0" err="1">
                          <a:effectLst/>
                        </a:rPr>
                        <a:t>hoặc</a:t>
                      </a:r>
                      <a:r>
                        <a:rPr lang="en-US" sz="800" dirty="0">
                          <a:effectLst/>
                        </a:rPr>
                        <a:t> </a:t>
                      </a:r>
                      <a:r>
                        <a:rPr lang="en-US" sz="800" dirty="0" err="1">
                          <a:effectLst/>
                        </a:rPr>
                        <a:t>lỗi</a:t>
                      </a:r>
                      <a:r>
                        <a:rPr lang="en-US" sz="800" dirty="0">
                          <a:effectLst/>
                        </a:rPr>
                        <a:t> </a:t>
                      </a:r>
                      <a:r>
                        <a:rPr lang="en-US" sz="800" dirty="0" err="1">
                          <a:effectLst/>
                        </a:rPr>
                        <a:t>cho</a:t>
                      </a:r>
                      <a:r>
                        <a:rPr lang="en-US" sz="800" dirty="0">
                          <a:effectLst/>
                        </a:rPr>
                        <a:t> </a:t>
                      </a:r>
                      <a:r>
                        <a:rPr lang="en-US" sz="800" dirty="0" err="1">
                          <a:effectLst/>
                        </a:rPr>
                        <a:t>người</a:t>
                      </a:r>
                      <a:r>
                        <a:rPr lang="en-US" sz="800" dirty="0">
                          <a:effectLst/>
                        </a:rPr>
                        <a:t> </a:t>
                      </a:r>
                      <a:r>
                        <a:rPr lang="en-US" sz="800" dirty="0" err="1">
                          <a:effectLst/>
                        </a:rPr>
                        <a:t>dùng</a:t>
                      </a:r>
                      <a:r>
                        <a:rPr lang="en-US" sz="800" dirty="0">
                          <a:effectLst/>
                        </a:rPr>
                        <a:t>.</a:t>
                      </a:r>
                      <a:endParaRPr lang="en-US" sz="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1500" marR="41500" marT="0" marB="0" anchor="ctr"/>
                </a:tc>
                <a:extLst>
                  <a:ext uri="{0D108BD9-81ED-4DB2-BD59-A6C34878D82A}">
                    <a16:rowId xmlns:a16="http://schemas.microsoft.com/office/drawing/2014/main" val="85307456"/>
                  </a:ext>
                </a:extLst>
              </a:tr>
            </a:tbl>
          </a:graphicData>
        </a:graphic>
      </p:graphicFrame>
    </p:spTree>
    <p:extLst>
      <p:ext uri="{BB962C8B-B14F-4D97-AF65-F5344CB8AC3E}">
        <p14:creationId xmlns:p14="http://schemas.microsoft.com/office/powerpoint/2010/main" val="3275432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circle(in)">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circle(in)">
                                      <p:cBhvr>
                                        <p:cTn id="12"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0"/>
            <a:ext cx="10515599" cy="1020762"/>
          </a:xfrm>
        </p:spPr>
        <p:txBody>
          <a:bodyPr/>
          <a:lstStyle/>
          <a:p>
            <a:pPr lvl="0"/>
            <a:r>
              <a:rPr lang="en-US" sz="3000" b="1" dirty="0" smtClean="0">
                <a:solidFill>
                  <a:srgbClr val="832C8B"/>
                </a:solidFill>
              </a:rPr>
              <a:t>CHỨC NĂNG ỨNG DỤNG</a:t>
            </a:r>
            <a:endParaRPr lang="en-US" sz="3000" dirty="0"/>
          </a:p>
        </p:txBody>
      </p:sp>
      <p:sp>
        <p:nvSpPr>
          <p:cNvPr id="3" name="Text Placeholder 2"/>
          <p:cNvSpPr>
            <a:spLocks noGrp="1"/>
          </p:cNvSpPr>
          <p:nvPr>
            <p:ph type="body" idx="1"/>
          </p:nvPr>
        </p:nvSpPr>
        <p:spPr>
          <a:xfrm>
            <a:off x="76200" y="838200"/>
            <a:ext cx="11887200" cy="5486400"/>
          </a:xfrm>
        </p:spPr>
        <p:txBody>
          <a:bodyPr/>
          <a:lstStyle/>
          <a:p>
            <a:pPr marL="177800" lvl="0" indent="0">
              <a:buNone/>
            </a:pPr>
            <a:r>
              <a:rPr lang="en-US" b="1" dirty="0" err="1"/>
              <a:t>Quản</a:t>
            </a:r>
            <a:r>
              <a:rPr lang="en-US" b="1" dirty="0"/>
              <a:t> </a:t>
            </a:r>
            <a:r>
              <a:rPr lang="en-US" b="1" dirty="0" err="1"/>
              <a:t>lí</a:t>
            </a:r>
            <a:r>
              <a:rPr lang="en-US" b="1" dirty="0"/>
              <a:t> </a:t>
            </a:r>
            <a:r>
              <a:rPr lang="en-US" b="1" dirty="0" err="1"/>
              <a:t>các</a:t>
            </a:r>
            <a:r>
              <a:rPr lang="en-US" b="1" dirty="0"/>
              <a:t> Order (</a:t>
            </a:r>
            <a:r>
              <a:rPr lang="en-US" b="1" dirty="0" err="1"/>
              <a:t>hóa</a:t>
            </a:r>
            <a:r>
              <a:rPr lang="en-US" b="1" dirty="0"/>
              <a:t> </a:t>
            </a:r>
            <a:r>
              <a:rPr lang="en-US" b="1" dirty="0" err="1"/>
              <a:t>đơn</a:t>
            </a:r>
            <a:r>
              <a:rPr lang="en-US" b="1" dirty="0"/>
              <a:t>)</a:t>
            </a:r>
            <a:endParaRPr lang="en-US" dirty="0"/>
          </a:p>
          <a:p>
            <a:pPr marL="177800" indent="0">
              <a:lnSpc>
                <a:spcPct val="150000"/>
              </a:lnSpc>
              <a:buNone/>
            </a:pPr>
            <a:endParaRPr lang="en-US" dirty="0" smtClean="0"/>
          </a:p>
          <a:p>
            <a:pPr marL="177800" indent="0">
              <a:lnSpc>
                <a:spcPct val="150000"/>
              </a:lnSpc>
              <a:buNone/>
            </a:pP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3234421256"/>
              </p:ext>
            </p:extLst>
          </p:nvPr>
        </p:nvGraphicFramePr>
        <p:xfrm>
          <a:off x="304800" y="1410819"/>
          <a:ext cx="11658600" cy="4913780"/>
        </p:xfrm>
        <a:graphic>
          <a:graphicData uri="http://schemas.openxmlformats.org/drawingml/2006/table">
            <a:tbl>
              <a:tblPr firstRow="1" firstCol="1" bandRow="1">
                <a:tableStyleId>{5C22544A-7EE6-4342-B048-85BDC9FD1C3A}</a:tableStyleId>
              </a:tblPr>
              <a:tblGrid>
                <a:gridCol w="1685833">
                  <a:extLst>
                    <a:ext uri="{9D8B030D-6E8A-4147-A177-3AD203B41FA5}">
                      <a16:colId xmlns:a16="http://schemas.microsoft.com/office/drawing/2014/main" val="671309661"/>
                    </a:ext>
                  </a:extLst>
                </a:gridCol>
                <a:gridCol w="9972767">
                  <a:extLst>
                    <a:ext uri="{9D8B030D-6E8A-4147-A177-3AD203B41FA5}">
                      <a16:colId xmlns:a16="http://schemas.microsoft.com/office/drawing/2014/main" val="2713210477"/>
                    </a:ext>
                  </a:extLst>
                </a:gridCol>
              </a:tblGrid>
              <a:tr h="588814">
                <a:tc>
                  <a:txBody>
                    <a:bodyPr/>
                    <a:lstStyle/>
                    <a:p>
                      <a:pPr marL="0" marR="0" algn="l">
                        <a:lnSpc>
                          <a:spcPct val="150000"/>
                        </a:lnSpc>
                        <a:spcBef>
                          <a:spcPts val="0"/>
                        </a:spcBef>
                        <a:spcAft>
                          <a:spcPts val="0"/>
                        </a:spcAft>
                      </a:pPr>
                      <a:r>
                        <a:rPr lang="en-US" sz="1100">
                          <a:effectLst/>
                        </a:rPr>
                        <a:t>Miêu tả</a:t>
                      </a:r>
                      <a:endParaRPr lang="en-US"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6457" marR="56457" marT="0" marB="0" anchor="ctr"/>
                </a:tc>
                <a:tc>
                  <a:txBody>
                    <a:bodyPr/>
                    <a:lstStyle/>
                    <a:p>
                      <a:pPr marL="71755" marR="0" algn="l">
                        <a:lnSpc>
                          <a:spcPct val="150000"/>
                        </a:lnSpc>
                        <a:spcBef>
                          <a:spcPts val="600"/>
                        </a:spcBef>
                        <a:spcAft>
                          <a:spcPts val="0"/>
                        </a:spcAft>
                      </a:pPr>
                      <a:r>
                        <a:rPr lang="en-US" sz="1200" dirty="0" err="1">
                          <a:effectLst/>
                        </a:rPr>
                        <a:t>Chức</a:t>
                      </a:r>
                      <a:r>
                        <a:rPr lang="en-US" sz="1200" dirty="0">
                          <a:effectLst/>
                        </a:rPr>
                        <a:t> </a:t>
                      </a:r>
                      <a:r>
                        <a:rPr lang="en-US" sz="1200" dirty="0" err="1">
                          <a:effectLst/>
                        </a:rPr>
                        <a:t>năng</a:t>
                      </a:r>
                      <a:r>
                        <a:rPr lang="en-US" sz="1200" dirty="0">
                          <a:effectLst/>
                        </a:rPr>
                        <a:t> </a:t>
                      </a:r>
                      <a:r>
                        <a:rPr lang="en-US" sz="1200" dirty="0" err="1">
                          <a:effectLst/>
                        </a:rPr>
                        <a:t>quản</a:t>
                      </a:r>
                      <a:r>
                        <a:rPr lang="en-US" sz="1200" dirty="0">
                          <a:effectLst/>
                        </a:rPr>
                        <a:t> </a:t>
                      </a:r>
                      <a:r>
                        <a:rPr lang="en-US" sz="1200" dirty="0" err="1">
                          <a:effectLst/>
                        </a:rPr>
                        <a:t>lý</a:t>
                      </a:r>
                      <a:r>
                        <a:rPr lang="en-US" sz="1200" dirty="0">
                          <a:effectLst/>
                        </a:rPr>
                        <a:t> </a:t>
                      </a:r>
                      <a:r>
                        <a:rPr lang="en-US" sz="1200" dirty="0" err="1">
                          <a:effectLst/>
                        </a:rPr>
                        <a:t>hóa</a:t>
                      </a:r>
                      <a:r>
                        <a:rPr lang="en-US" sz="1200" dirty="0">
                          <a:effectLst/>
                        </a:rPr>
                        <a:t> </a:t>
                      </a:r>
                      <a:r>
                        <a:rPr lang="en-US" sz="1200" dirty="0" err="1">
                          <a:effectLst/>
                        </a:rPr>
                        <a:t>đơn</a:t>
                      </a:r>
                      <a:r>
                        <a:rPr lang="en-US" sz="1200" dirty="0">
                          <a:effectLst/>
                        </a:rPr>
                        <a:t> </a:t>
                      </a:r>
                      <a:r>
                        <a:rPr lang="en-US" sz="1200" dirty="0" err="1">
                          <a:effectLst/>
                        </a:rPr>
                        <a:t>cho</a:t>
                      </a:r>
                      <a:r>
                        <a:rPr lang="en-US" sz="1200" dirty="0">
                          <a:effectLst/>
                        </a:rPr>
                        <a:t> </a:t>
                      </a:r>
                      <a:r>
                        <a:rPr lang="en-US" sz="1200" dirty="0" err="1">
                          <a:effectLst/>
                        </a:rPr>
                        <a:t>phép</a:t>
                      </a:r>
                      <a:r>
                        <a:rPr lang="en-US" sz="1200" dirty="0">
                          <a:effectLst/>
                        </a:rPr>
                        <a:t> </a:t>
                      </a:r>
                      <a:r>
                        <a:rPr lang="en-US" sz="1200" dirty="0" err="1">
                          <a:effectLst/>
                        </a:rPr>
                        <a:t>người</a:t>
                      </a:r>
                      <a:r>
                        <a:rPr lang="en-US" sz="1200" dirty="0">
                          <a:effectLst/>
                        </a:rPr>
                        <a:t> </a:t>
                      </a:r>
                      <a:r>
                        <a:rPr lang="en-US" sz="1200" dirty="0" err="1">
                          <a:effectLst/>
                        </a:rPr>
                        <a:t>quản</a:t>
                      </a:r>
                      <a:r>
                        <a:rPr lang="en-US" sz="1200" dirty="0">
                          <a:effectLst/>
                        </a:rPr>
                        <a:t> </a:t>
                      </a:r>
                      <a:r>
                        <a:rPr lang="en-US" sz="1200" dirty="0" err="1">
                          <a:effectLst/>
                        </a:rPr>
                        <a:t>trị</a:t>
                      </a:r>
                      <a:r>
                        <a:rPr lang="en-US" sz="1200" dirty="0">
                          <a:effectLst/>
                        </a:rPr>
                        <a:t> Admin </a:t>
                      </a:r>
                      <a:r>
                        <a:rPr lang="en-US" sz="1200" dirty="0" err="1">
                          <a:effectLst/>
                        </a:rPr>
                        <a:t>có</a:t>
                      </a:r>
                      <a:r>
                        <a:rPr lang="en-US" sz="1200" dirty="0">
                          <a:effectLst/>
                        </a:rPr>
                        <a:t> </a:t>
                      </a:r>
                      <a:r>
                        <a:rPr lang="en-US" sz="1200" dirty="0" err="1">
                          <a:effectLst/>
                        </a:rPr>
                        <a:t>thể</a:t>
                      </a:r>
                      <a:r>
                        <a:rPr lang="en-US" sz="1200" dirty="0">
                          <a:effectLst/>
                        </a:rPr>
                        <a:t>  </a:t>
                      </a:r>
                      <a:r>
                        <a:rPr lang="en-US" sz="1200" dirty="0" err="1">
                          <a:effectLst/>
                        </a:rPr>
                        <a:t>thêm</a:t>
                      </a:r>
                      <a:r>
                        <a:rPr lang="en-US" sz="1200" dirty="0">
                          <a:effectLst/>
                        </a:rPr>
                        <a:t> </a:t>
                      </a:r>
                      <a:r>
                        <a:rPr lang="en-US" sz="1200" dirty="0" err="1">
                          <a:effectLst/>
                        </a:rPr>
                        <a:t>xóa</a:t>
                      </a:r>
                      <a:r>
                        <a:rPr lang="en-US" sz="1200" dirty="0">
                          <a:effectLst/>
                        </a:rPr>
                        <a:t> </a:t>
                      </a:r>
                      <a:r>
                        <a:rPr lang="en-US" sz="1200" dirty="0" err="1">
                          <a:effectLst/>
                        </a:rPr>
                        <a:t>sửa</a:t>
                      </a:r>
                      <a:r>
                        <a:rPr lang="en-US" sz="1200" dirty="0">
                          <a:effectLst/>
                        </a:rPr>
                        <a:t> </a:t>
                      </a:r>
                      <a:r>
                        <a:rPr lang="en-US" sz="1200" dirty="0" err="1">
                          <a:effectLst/>
                        </a:rPr>
                        <a:t>các</a:t>
                      </a:r>
                      <a:r>
                        <a:rPr lang="en-US" sz="1200" dirty="0">
                          <a:effectLst/>
                        </a:rPr>
                        <a:t> </a:t>
                      </a:r>
                      <a:r>
                        <a:rPr lang="en-US" sz="1200" dirty="0" err="1">
                          <a:effectLst/>
                        </a:rPr>
                        <a:t>hóa</a:t>
                      </a:r>
                      <a:r>
                        <a:rPr lang="en-US" sz="1200" dirty="0">
                          <a:effectLst/>
                        </a:rPr>
                        <a:t> </a:t>
                      </a:r>
                      <a:r>
                        <a:rPr lang="en-US" sz="1200" dirty="0" err="1">
                          <a:effectLst/>
                        </a:rPr>
                        <a:t>đơn</a:t>
                      </a:r>
                      <a:r>
                        <a:rPr lang="en-US" sz="1200" dirty="0">
                          <a:effectLst/>
                        </a:rPr>
                        <a:t> </a:t>
                      </a:r>
                      <a:r>
                        <a:rPr lang="en-US" sz="1200" dirty="0" err="1">
                          <a:effectLst/>
                        </a:rPr>
                        <a:t>khách</a:t>
                      </a:r>
                      <a:r>
                        <a:rPr lang="en-US" sz="1200" dirty="0">
                          <a:effectLst/>
                        </a:rPr>
                        <a:t> </a:t>
                      </a:r>
                      <a:r>
                        <a:rPr lang="en-US" sz="1200" dirty="0" err="1">
                          <a:effectLst/>
                        </a:rPr>
                        <a:t>hàng</a:t>
                      </a:r>
                      <a:r>
                        <a:rPr lang="en-US" sz="1200" dirty="0">
                          <a:effectLst/>
                        </a:rPr>
                        <a:t> </a:t>
                      </a:r>
                      <a:r>
                        <a:rPr lang="en-US" sz="1200" dirty="0" err="1">
                          <a:effectLst/>
                        </a:rPr>
                        <a:t>đặt</a:t>
                      </a:r>
                      <a:r>
                        <a:rPr lang="en-US" sz="1200" dirty="0">
                          <a:effectLst/>
                        </a:rPr>
                        <a:t>  </a:t>
                      </a:r>
                      <a:r>
                        <a:rPr lang="en-US" sz="1200" dirty="0" err="1">
                          <a:effectLst/>
                        </a:rPr>
                        <a:t>trong</a:t>
                      </a:r>
                      <a:r>
                        <a:rPr lang="en-US" sz="1200" dirty="0">
                          <a:effectLst/>
                        </a:rPr>
                        <a:t> </a:t>
                      </a:r>
                      <a:r>
                        <a:rPr lang="en-US" sz="1200" dirty="0" err="1">
                          <a:effectLst/>
                        </a:rPr>
                        <a:t>hệ</a:t>
                      </a:r>
                      <a:r>
                        <a:rPr lang="en-US" sz="1200" dirty="0">
                          <a:effectLst/>
                        </a:rPr>
                        <a:t> </a:t>
                      </a:r>
                      <a:r>
                        <a:rPr lang="en-US" sz="1200" dirty="0" err="1">
                          <a:effectLst/>
                        </a:rPr>
                        <a:t>thống</a:t>
                      </a:r>
                      <a:r>
                        <a:rPr lang="en-US" sz="1200" dirty="0">
                          <a:effectLst/>
                        </a:rPr>
                        <a:t> </a:t>
                      </a:r>
                      <a:r>
                        <a:rPr lang="en-US" sz="1200" dirty="0" err="1">
                          <a:effectLst/>
                        </a:rPr>
                        <a:t>bán</a:t>
                      </a:r>
                      <a:r>
                        <a:rPr lang="en-US" sz="1200" dirty="0">
                          <a:effectLst/>
                        </a:rPr>
                        <a:t> </a:t>
                      </a:r>
                      <a:r>
                        <a:rPr lang="en-US" sz="1200" dirty="0" err="1">
                          <a:effectLst/>
                        </a:rPr>
                        <a:t>hàng</a:t>
                      </a:r>
                      <a:r>
                        <a:rPr lang="en-US" sz="1200" dirty="0">
                          <a:effectLst/>
                        </a:rPr>
                        <a:t> </a:t>
                      </a:r>
                      <a:r>
                        <a:rPr lang="en-US" sz="1200" dirty="0" err="1" smtClean="0">
                          <a:effectLst/>
                        </a:rPr>
                        <a:t>Mirora</a:t>
                      </a:r>
                      <a:r>
                        <a:rPr lang="en-US" sz="1200" dirty="0" smtClean="0">
                          <a:effectLst/>
                        </a:rPr>
                        <a:t> Watch...</a:t>
                      </a:r>
                      <a:endParaRPr lang="en-US" sz="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6457" marR="56457" marT="0" marB="0" anchor="ctr"/>
                </a:tc>
                <a:extLst>
                  <a:ext uri="{0D108BD9-81ED-4DB2-BD59-A6C34878D82A}">
                    <a16:rowId xmlns:a16="http://schemas.microsoft.com/office/drawing/2014/main" val="3480533550"/>
                  </a:ext>
                </a:extLst>
              </a:tr>
              <a:tr h="585709">
                <a:tc>
                  <a:txBody>
                    <a:bodyPr/>
                    <a:lstStyle/>
                    <a:p>
                      <a:pPr marL="0" marR="0" algn="l">
                        <a:lnSpc>
                          <a:spcPct val="150000"/>
                        </a:lnSpc>
                        <a:spcBef>
                          <a:spcPts val="0"/>
                        </a:spcBef>
                        <a:spcAft>
                          <a:spcPts val="0"/>
                        </a:spcAft>
                      </a:pPr>
                      <a:r>
                        <a:rPr lang="en-US" sz="1100">
                          <a:effectLst/>
                        </a:rPr>
                        <a:t>Đầu vào</a:t>
                      </a:r>
                      <a:endParaRPr lang="en-US"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6457" marR="56457" marT="0" marB="0" anchor="ctr"/>
                </a:tc>
                <a:tc>
                  <a:txBody>
                    <a:bodyPr/>
                    <a:lstStyle/>
                    <a:p>
                      <a:pPr marL="36195" marR="0" algn="l">
                        <a:lnSpc>
                          <a:spcPct val="150000"/>
                        </a:lnSpc>
                        <a:spcBef>
                          <a:spcPts val="600"/>
                        </a:spcBef>
                        <a:spcAft>
                          <a:spcPts val="0"/>
                        </a:spcAft>
                      </a:pPr>
                      <a:r>
                        <a:rPr lang="en-US" sz="1200">
                          <a:effectLst/>
                        </a:rPr>
                        <a:t>Chọn vào nút được thiết kế sẵn để thực hiện các chức năng thêm xóa sửa tương ứng.</a:t>
                      </a:r>
                      <a:endParaRPr lang="en-US"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6457" marR="56457" marT="0" marB="0" anchor="ctr"/>
                </a:tc>
                <a:extLst>
                  <a:ext uri="{0D108BD9-81ED-4DB2-BD59-A6C34878D82A}">
                    <a16:rowId xmlns:a16="http://schemas.microsoft.com/office/drawing/2014/main" val="684113599"/>
                  </a:ext>
                </a:extLst>
              </a:tr>
              <a:tr h="3303902">
                <a:tc>
                  <a:txBody>
                    <a:bodyPr/>
                    <a:lstStyle/>
                    <a:p>
                      <a:pPr marL="0" marR="0" algn="l">
                        <a:lnSpc>
                          <a:spcPct val="150000"/>
                        </a:lnSpc>
                        <a:spcBef>
                          <a:spcPts val="0"/>
                        </a:spcBef>
                        <a:spcAft>
                          <a:spcPts val="0"/>
                        </a:spcAft>
                      </a:pPr>
                      <a:r>
                        <a:rPr lang="en-US" sz="1100" dirty="0" err="1">
                          <a:effectLst/>
                        </a:rPr>
                        <a:t>Xử</a:t>
                      </a:r>
                      <a:r>
                        <a:rPr lang="en-US" sz="1100" dirty="0">
                          <a:effectLst/>
                        </a:rPr>
                        <a:t> </a:t>
                      </a:r>
                      <a:r>
                        <a:rPr lang="en-US" sz="1100" dirty="0" err="1">
                          <a:effectLst/>
                        </a:rPr>
                        <a:t>lý</a:t>
                      </a:r>
                      <a:endParaRPr lang="en-US" sz="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6457" marR="56457" marT="0" marB="0" anchor="ctr"/>
                </a:tc>
                <a:tc>
                  <a:txBody>
                    <a:bodyPr/>
                    <a:lstStyle/>
                    <a:p>
                      <a:pPr marL="342900" marR="0" lvl="0" indent="-342900" algn="l">
                        <a:lnSpc>
                          <a:spcPct val="150000"/>
                        </a:lnSpc>
                        <a:spcBef>
                          <a:spcPts val="600"/>
                        </a:spcBef>
                        <a:spcAft>
                          <a:spcPts val="0"/>
                        </a:spcAft>
                        <a:buSzPts val="1200"/>
                        <a:buFont typeface="Wingdings" panose="05000000000000000000" pitchFamily="2" charset="2"/>
                        <a:buChar char=""/>
                      </a:pPr>
                      <a:r>
                        <a:rPr lang="en-US" sz="1200">
                          <a:effectLst/>
                        </a:rPr>
                        <a:t>Sửa.</a:t>
                      </a:r>
                    </a:p>
                    <a:p>
                      <a:pPr marL="0" marR="0" algn="l">
                        <a:lnSpc>
                          <a:spcPct val="150000"/>
                        </a:lnSpc>
                        <a:spcBef>
                          <a:spcPts val="600"/>
                        </a:spcBef>
                        <a:spcAft>
                          <a:spcPts val="0"/>
                        </a:spcAft>
                      </a:pPr>
                      <a:r>
                        <a:rPr lang="en-US" sz="1200">
                          <a:effectLst/>
                        </a:rPr>
                        <a:t>- Chức năng này cho phép admin sửa dữ liệu của các bản ghi đã được lưu trữ ở trong CSDL.</a:t>
                      </a:r>
                    </a:p>
                    <a:p>
                      <a:pPr marL="0" marR="0" algn="l">
                        <a:lnSpc>
                          <a:spcPct val="150000"/>
                        </a:lnSpc>
                        <a:spcBef>
                          <a:spcPts val="600"/>
                        </a:spcBef>
                        <a:spcAft>
                          <a:spcPts val="0"/>
                        </a:spcAft>
                      </a:pPr>
                      <a:r>
                        <a:rPr lang="en-US" sz="1200">
                          <a:effectLst/>
                        </a:rPr>
                        <a:t>- Hệ thống sẽ kiểm tra như ở bước thêm và thực hiện lưu dữ liệu vào CSDL.</a:t>
                      </a:r>
                    </a:p>
                    <a:p>
                      <a:pPr marL="342900" marR="0" lvl="0" indent="-342900" algn="l">
                        <a:lnSpc>
                          <a:spcPct val="150000"/>
                        </a:lnSpc>
                        <a:spcBef>
                          <a:spcPts val="600"/>
                        </a:spcBef>
                        <a:spcAft>
                          <a:spcPts val="0"/>
                        </a:spcAft>
                        <a:buSzPts val="1200"/>
                        <a:buFont typeface="Wingdings" panose="05000000000000000000" pitchFamily="2" charset="2"/>
                        <a:buChar char=""/>
                      </a:pPr>
                      <a:r>
                        <a:rPr lang="en-US" sz="1200">
                          <a:effectLst/>
                        </a:rPr>
                        <a:t>Xóa.</a:t>
                      </a:r>
                    </a:p>
                    <a:p>
                      <a:pPr marL="0" marR="0" algn="l">
                        <a:lnSpc>
                          <a:spcPct val="150000"/>
                        </a:lnSpc>
                        <a:spcBef>
                          <a:spcPts val="600"/>
                        </a:spcBef>
                        <a:spcAft>
                          <a:spcPts val="0"/>
                        </a:spcAft>
                      </a:pPr>
                      <a:r>
                        <a:rPr lang="en-US" sz="1200">
                          <a:effectLst/>
                        </a:rPr>
                        <a:t>- Admin sẽ click vào nút xóa tương ứng với bản dữ liệu muốn xóa, hệ thống sẽ hỏi có muốn xóa không?</a:t>
                      </a:r>
                    </a:p>
                    <a:p>
                      <a:pPr marL="0" marR="0" algn="l">
                        <a:lnSpc>
                          <a:spcPct val="150000"/>
                        </a:lnSpc>
                        <a:spcBef>
                          <a:spcPts val="600"/>
                        </a:spcBef>
                        <a:spcAft>
                          <a:spcPts val="0"/>
                        </a:spcAft>
                      </a:pPr>
                      <a:r>
                        <a:rPr lang="en-US" sz="1200">
                          <a:effectLst/>
                        </a:rPr>
                        <a:t>- Nếu người dùng nhấn Yes thì thực hiện xóa dữ liệu trong CSDL, nếu No thì không làm gì cả.</a:t>
                      </a:r>
                    </a:p>
                    <a:p>
                      <a:pPr marL="342900" marR="0" lvl="0" indent="-342900" algn="l">
                        <a:lnSpc>
                          <a:spcPct val="150000"/>
                        </a:lnSpc>
                        <a:spcBef>
                          <a:spcPts val="600"/>
                        </a:spcBef>
                        <a:spcAft>
                          <a:spcPts val="0"/>
                        </a:spcAft>
                        <a:buSzPts val="1200"/>
                        <a:buFont typeface="Wingdings" panose="05000000000000000000" pitchFamily="2" charset="2"/>
                        <a:buChar char=""/>
                      </a:pPr>
                      <a:r>
                        <a:rPr lang="en-US" sz="1200">
                          <a:effectLst/>
                        </a:rPr>
                        <a:t>Kích hoạt hay hủy kích hoạt danh mục</a:t>
                      </a:r>
                    </a:p>
                    <a:p>
                      <a:pPr marL="0" marR="0" algn="l">
                        <a:lnSpc>
                          <a:spcPct val="150000"/>
                        </a:lnSpc>
                        <a:spcBef>
                          <a:spcPts val="600"/>
                        </a:spcBef>
                        <a:spcAft>
                          <a:spcPts val="0"/>
                        </a:spcAft>
                      </a:pPr>
                      <a:r>
                        <a:rPr lang="en-US" sz="1200">
                          <a:effectLst/>
                        </a:rPr>
                        <a:t>- Admin có thể sửa trạng thái kích hoạt các danh mục</a:t>
                      </a:r>
                    </a:p>
                    <a:p>
                      <a:pPr marL="0" marR="0" algn="l">
                        <a:lnSpc>
                          <a:spcPct val="150000"/>
                        </a:lnSpc>
                        <a:spcBef>
                          <a:spcPts val="600"/>
                        </a:spcBef>
                        <a:spcAft>
                          <a:spcPts val="0"/>
                        </a:spcAft>
                      </a:pPr>
                      <a:r>
                        <a:rPr lang="en-US" sz="1200">
                          <a:effectLst/>
                        </a:rPr>
                        <a:t>- Hệ thống thực hiện thêm dữ liệu vào CSDL.</a:t>
                      </a:r>
                      <a:endParaRPr lang="en-US"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6457" marR="56457" marT="0" marB="0" anchor="ctr"/>
                </a:tc>
                <a:extLst>
                  <a:ext uri="{0D108BD9-81ED-4DB2-BD59-A6C34878D82A}">
                    <a16:rowId xmlns:a16="http://schemas.microsoft.com/office/drawing/2014/main" val="158806491"/>
                  </a:ext>
                </a:extLst>
              </a:tr>
              <a:tr h="435355">
                <a:tc>
                  <a:txBody>
                    <a:bodyPr/>
                    <a:lstStyle/>
                    <a:p>
                      <a:pPr marL="0" marR="0" algn="l">
                        <a:lnSpc>
                          <a:spcPct val="150000"/>
                        </a:lnSpc>
                        <a:spcBef>
                          <a:spcPts val="0"/>
                        </a:spcBef>
                        <a:spcAft>
                          <a:spcPts val="0"/>
                        </a:spcAft>
                      </a:pPr>
                      <a:r>
                        <a:rPr lang="en-US" sz="1100">
                          <a:effectLst/>
                        </a:rPr>
                        <a:t>Xuất</a:t>
                      </a:r>
                      <a:endParaRPr lang="en-US"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6457" marR="56457" marT="0" marB="0" anchor="ctr"/>
                </a:tc>
                <a:tc>
                  <a:txBody>
                    <a:bodyPr/>
                    <a:lstStyle/>
                    <a:p>
                      <a:pPr marL="36195" marR="0" algn="l">
                        <a:lnSpc>
                          <a:spcPct val="150000"/>
                        </a:lnSpc>
                        <a:spcBef>
                          <a:spcPts val="600"/>
                        </a:spcBef>
                        <a:spcAft>
                          <a:spcPts val="0"/>
                        </a:spcAft>
                      </a:pPr>
                      <a:r>
                        <a:rPr lang="en-US" sz="1200" dirty="0" err="1">
                          <a:effectLst/>
                        </a:rPr>
                        <a:t>Thông</a:t>
                      </a:r>
                      <a:r>
                        <a:rPr lang="en-US" sz="1200" dirty="0">
                          <a:effectLst/>
                        </a:rPr>
                        <a:t> </a:t>
                      </a:r>
                      <a:r>
                        <a:rPr lang="en-US" sz="1200" dirty="0" err="1">
                          <a:effectLst/>
                        </a:rPr>
                        <a:t>báo</a:t>
                      </a:r>
                      <a:r>
                        <a:rPr lang="en-US" sz="1200" dirty="0">
                          <a:effectLst/>
                        </a:rPr>
                        <a:t> </a:t>
                      </a:r>
                      <a:r>
                        <a:rPr lang="en-US" sz="1200" dirty="0" err="1">
                          <a:effectLst/>
                        </a:rPr>
                        <a:t>kết</a:t>
                      </a:r>
                      <a:r>
                        <a:rPr lang="en-US" sz="1200" dirty="0">
                          <a:effectLst/>
                        </a:rPr>
                        <a:t> </a:t>
                      </a:r>
                      <a:r>
                        <a:rPr lang="en-US" sz="1200" dirty="0" err="1">
                          <a:effectLst/>
                        </a:rPr>
                        <a:t>quả</a:t>
                      </a:r>
                      <a:r>
                        <a:rPr lang="en-US" sz="1200" dirty="0">
                          <a:effectLst/>
                        </a:rPr>
                        <a:t> </a:t>
                      </a:r>
                      <a:r>
                        <a:rPr lang="en-US" sz="1200" dirty="0" err="1">
                          <a:effectLst/>
                        </a:rPr>
                        <a:t>thành</a:t>
                      </a:r>
                      <a:r>
                        <a:rPr lang="en-US" sz="1200" dirty="0">
                          <a:effectLst/>
                        </a:rPr>
                        <a:t> </a:t>
                      </a:r>
                      <a:r>
                        <a:rPr lang="en-US" sz="1200" dirty="0" err="1">
                          <a:effectLst/>
                        </a:rPr>
                        <a:t>công</a:t>
                      </a:r>
                      <a:r>
                        <a:rPr lang="en-US" sz="1200" dirty="0">
                          <a:effectLst/>
                        </a:rPr>
                        <a:t> </a:t>
                      </a:r>
                      <a:r>
                        <a:rPr lang="en-US" sz="1200" dirty="0" err="1">
                          <a:effectLst/>
                        </a:rPr>
                        <a:t>hoặc</a:t>
                      </a:r>
                      <a:r>
                        <a:rPr lang="en-US" sz="1200" dirty="0">
                          <a:effectLst/>
                        </a:rPr>
                        <a:t> </a:t>
                      </a:r>
                      <a:r>
                        <a:rPr lang="en-US" sz="1200" dirty="0" err="1">
                          <a:effectLst/>
                        </a:rPr>
                        <a:t>lỗi</a:t>
                      </a:r>
                      <a:r>
                        <a:rPr lang="en-US" sz="1200" dirty="0">
                          <a:effectLst/>
                        </a:rPr>
                        <a:t> </a:t>
                      </a:r>
                      <a:r>
                        <a:rPr lang="en-US" sz="1200" dirty="0" err="1">
                          <a:effectLst/>
                        </a:rPr>
                        <a:t>cho</a:t>
                      </a:r>
                      <a:r>
                        <a:rPr lang="en-US" sz="1200" dirty="0">
                          <a:effectLst/>
                        </a:rPr>
                        <a:t> </a:t>
                      </a:r>
                      <a:r>
                        <a:rPr lang="en-US" sz="1200" dirty="0" err="1">
                          <a:effectLst/>
                        </a:rPr>
                        <a:t>người</a:t>
                      </a:r>
                      <a:r>
                        <a:rPr lang="en-US" sz="1200" dirty="0">
                          <a:effectLst/>
                        </a:rPr>
                        <a:t> </a:t>
                      </a:r>
                      <a:r>
                        <a:rPr lang="en-US" sz="1200" dirty="0" err="1">
                          <a:effectLst/>
                        </a:rPr>
                        <a:t>dùng</a:t>
                      </a:r>
                      <a:r>
                        <a:rPr lang="en-US" sz="1200" dirty="0">
                          <a:effectLst/>
                        </a:rPr>
                        <a:t>.</a:t>
                      </a:r>
                      <a:endParaRPr lang="en-US" sz="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6457" marR="56457" marT="0" marB="0" anchor="ctr"/>
                </a:tc>
                <a:extLst>
                  <a:ext uri="{0D108BD9-81ED-4DB2-BD59-A6C34878D82A}">
                    <a16:rowId xmlns:a16="http://schemas.microsoft.com/office/drawing/2014/main" val="2110718473"/>
                  </a:ext>
                </a:extLst>
              </a:tr>
            </a:tbl>
          </a:graphicData>
        </a:graphic>
      </p:graphicFrame>
    </p:spTree>
    <p:extLst>
      <p:ext uri="{BB962C8B-B14F-4D97-AF65-F5344CB8AC3E}">
        <p14:creationId xmlns:p14="http://schemas.microsoft.com/office/powerpoint/2010/main" val="3030451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down)">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0"/>
            <a:ext cx="10515599" cy="1020762"/>
          </a:xfrm>
        </p:spPr>
        <p:txBody>
          <a:bodyPr/>
          <a:lstStyle/>
          <a:p>
            <a:pPr lvl="0"/>
            <a:r>
              <a:rPr lang="en-US" sz="3000" b="1" dirty="0" smtClean="0">
                <a:solidFill>
                  <a:srgbClr val="832C8B"/>
                </a:solidFill>
              </a:rPr>
              <a:t>CHỨC NĂNG ỨNG DỤNG</a:t>
            </a:r>
            <a:endParaRPr lang="en-US" sz="3000" dirty="0"/>
          </a:p>
        </p:txBody>
      </p:sp>
      <p:sp>
        <p:nvSpPr>
          <p:cNvPr id="3" name="Text Placeholder 2"/>
          <p:cNvSpPr>
            <a:spLocks noGrp="1"/>
          </p:cNvSpPr>
          <p:nvPr>
            <p:ph type="body" idx="1"/>
          </p:nvPr>
        </p:nvSpPr>
        <p:spPr>
          <a:xfrm>
            <a:off x="76200" y="838200"/>
            <a:ext cx="11887200" cy="5486400"/>
          </a:xfrm>
        </p:spPr>
        <p:txBody>
          <a:bodyPr/>
          <a:lstStyle/>
          <a:p>
            <a:pPr marL="177800" lvl="0" indent="0">
              <a:buNone/>
            </a:pPr>
            <a:r>
              <a:rPr lang="en-US" b="1" dirty="0" err="1"/>
              <a:t>Quản</a:t>
            </a:r>
            <a:r>
              <a:rPr lang="en-US" b="1" dirty="0"/>
              <a:t> </a:t>
            </a:r>
            <a:r>
              <a:rPr lang="en-US" b="1" dirty="0" err="1"/>
              <a:t>lý</a:t>
            </a:r>
            <a:r>
              <a:rPr lang="en-US" b="1" dirty="0"/>
              <a:t> </a:t>
            </a:r>
            <a:r>
              <a:rPr lang="en-US" b="1" dirty="0" err="1"/>
              <a:t>OrderItem</a:t>
            </a:r>
            <a:r>
              <a:rPr lang="en-US" b="1" dirty="0"/>
              <a:t> (</a:t>
            </a:r>
            <a:r>
              <a:rPr lang="en-US" b="1" dirty="0" err="1"/>
              <a:t>hóa</a:t>
            </a:r>
            <a:r>
              <a:rPr lang="en-US" b="1" dirty="0"/>
              <a:t> </a:t>
            </a:r>
            <a:r>
              <a:rPr lang="en-US" b="1" dirty="0" err="1"/>
              <a:t>đơn</a:t>
            </a:r>
            <a:r>
              <a:rPr lang="en-US" b="1" dirty="0"/>
              <a:t> chi </a:t>
            </a:r>
            <a:r>
              <a:rPr lang="en-US" b="1" dirty="0" err="1"/>
              <a:t>tiết</a:t>
            </a:r>
            <a:r>
              <a:rPr lang="en-US" b="1" dirty="0"/>
              <a:t>)</a:t>
            </a:r>
            <a:endParaRPr lang="en-US" dirty="0"/>
          </a:p>
          <a:p>
            <a:pPr marL="177800" indent="0">
              <a:lnSpc>
                <a:spcPct val="150000"/>
              </a:lnSpc>
              <a:buNone/>
            </a:pPr>
            <a:endParaRPr lang="en-US" dirty="0" smtClean="0"/>
          </a:p>
          <a:p>
            <a:pPr marL="177800" indent="0">
              <a:lnSpc>
                <a:spcPct val="150000"/>
              </a:lnSpc>
              <a:buNone/>
            </a:pP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4239752128"/>
              </p:ext>
            </p:extLst>
          </p:nvPr>
        </p:nvGraphicFramePr>
        <p:xfrm>
          <a:off x="304800" y="1410819"/>
          <a:ext cx="11658600" cy="4913780"/>
        </p:xfrm>
        <a:graphic>
          <a:graphicData uri="http://schemas.openxmlformats.org/drawingml/2006/table">
            <a:tbl>
              <a:tblPr firstRow="1" firstCol="1" bandRow="1">
                <a:tableStyleId>{5C22544A-7EE6-4342-B048-85BDC9FD1C3A}</a:tableStyleId>
              </a:tblPr>
              <a:tblGrid>
                <a:gridCol w="1685833">
                  <a:extLst>
                    <a:ext uri="{9D8B030D-6E8A-4147-A177-3AD203B41FA5}">
                      <a16:colId xmlns:a16="http://schemas.microsoft.com/office/drawing/2014/main" val="1310637102"/>
                    </a:ext>
                  </a:extLst>
                </a:gridCol>
                <a:gridCol w="9972767">
                  <a:extLst>
                    <a:ext uri="{9D8B030D-6E8A-4147-A177-3AD203B41FA5}">
                      <a16:colId xmlns:a16="http://schemas.microsoft.com/office/drawing/2014/main" val="3163372335"/>
                    </a:ext>
                  </a:extLst>
                </a:gridCol>
              </a:tblGrid>
              <a:tr h="588814">
                <a:tc>
                  <a:txBody>
                    <a:bodyPr/>
                    <a:lstStyle/>
                    <a:p>
                      <a:pPr marL="0" marR="0" algn="l">
                        <a:lnSpc>
                          <a:spcPct val="150000"/>
                        </a:lnSpc>
                        <a:spcBef>
                          <a:spcPts val="0"/>
                        </a:spcBef>
                        <a:spcAft>
                          <a:spcPts val="0"/>
                        </a:spcAft>
                      </a:pPr>
                      <a:r>
                        <a:rPr lang="en-US" sz="1100">
                          <a:effectLst/>
                        </a:rPr>
                        <a:t>Miêu tả</a:t>
                      </a:r>
                      <a:endParaRPr lang="en-US"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6457" marR="56457" marT="0" marB="0" anchor="ctr"/>
                </a:tc>
                <a:tc>
                  <a:txBody>
                    <a:bodyPr/>
                    <a:lstStyle/>
                    <a:p>
                      <a:pPr marL="71755" marR="0" algn="l">
                        <a:lnSpc>
                          <a:spcPct val="150000"/>
                        </a:lnSpc>
                        <a:spcBef>
                          <a:spcPts val="600"/>
                        </a:spcBef>
                        <a:spcAft>
                          <a:spcPts val="0"/>
                        </a:spcAft>
                      </a:pPr>
                      <a:r>
                        <a:rPr lang="en-US" sz="1200" dirty="0" err="1">
                          <a:effectLst/>
                        </a:rPr>
                        <a:t>Chức</a:t>
                      </a:r>
                      <a:r>
                        <a:rPr lang="en-US" sz="1200" dirty="0">
                          <a:effectLst/>
                        </a:rPr>
                        <a:t> </a:t>
                      </a:r>
                      <a:r>
                        <a:rPr lang="en-US" sz="1200" dirty="0" err="1">
                          <a:effectLst/>
                        </a:rPr>
                        <a:t>năng</a:t>
                      </a:r>
                      <a:r>
                        <a:rPr lang="en-US" sz="1200" dirty="0">
                          <a:effectLst/>
                        </a:rPr>
                        <a:t> </a:t>
                      </a:r>
                      <a:r>
                        <a:rPr lang="en-US" sz="1200" dirty="0" err="1">
                          <a:effectLst/>
                        </a:rPr>
                        <a:t>quản</a:t>
                      </a:r>
                      <a:r>
                        <a:rPr lang="en-US" sz="1200" dirty="0">
                          <a:effectLst/>
                        </a:rPr>
                        <a:t> </a:t>
                      </a:r>
                      <a:r>
                        <a:rPr lang="en-US" sz="1200" dirty="0" err="1">
                          <a:effectLst/>
                        </a:rPr>
                        <a:t>lý</a:t>
                      </a:r>
                      <a:r>
                        <a:rPr lang="en-US" sz="1200" dirty="0">
                          <a:effectLst/>
                        </a:rPr>
                        <a:t> </a:t>
                      </a:r>
                      <a:r>
                        <a:rPr lang="en-US" sz="1200" dirty="0" err="1">
                          <a:effectLst/>
                        </a:rPr>
                        <a:t>hóa</a:t>
                      </a:r>
                      <a:r>
                        <a:rPr lang="en-US" sz="1200" dirty="0">
                          <a:effectLst/>
                        </a:rPr>
                        <a:t> </a:t>
                      </a:r>
                      <a:r>
                        <a:rPr lang="en-US" sz="1200" dirty="0" err="1">
                          <a:effectLst/>
                        </a:rPr>
                        <a:t>đơn</a:t>
                      </a:r>
                      <a:r>
                        <a:rPr lang="en-US" sz="1200" dirty="0">
                          <a:effectLst/>
                        </a:rPr>
                        <a:t> chi </a:t>
                      </a:r>
                      <a:r>
                        <a:rPr lang="en-US" sz="1200" dirty="0" err="1">
                          <a:effectLst/>
                        </a:rPr>
                        <a:t>tiết</a:t>
                      </a:r>
                      <a:r>
                        <a:rPr lang="en-US" sz="1200" dirty="0">
                          <a:effectLst/>
                        </a:rPr>
                        <a:t> </a:t>
                      </a:r>
                      <a:r>
                        <a:rPr lang="en-US" sz="1200" dirty="0" err="1">
                          <a:effectLst/>
                        </a:rPr>
                        <a:t>cho</a:t>
                      </a:r>
                      <a:r>
                        <a:rPr lang="en-US" sz="1200" dirty="0">
                          <a:effectLst/>
                        </a:rPr>
                        <a:t> </a:t>
                      </a:r>
                      <a:r>
                        <a:rPr lang="en-US" sz="1200" dirty="0" err="1">
                          <a:effectLst/>
                        </a:rPr>
                        <a:t>phép</a:t>
                      </a:r>
                      <a:r>
                        <a:rPr lang="en-US" sz="1200" dirty="0">
                          <a:effectLst/>
                        </a:rPr>
                        <a:t> </a:t>
                      </a:r>
                      <a:r>
                        <a:rPr lang="en-US" sz="1200" dirty="0" err="1">
                          <a:effectLst/>
                        </a:rPr>
                        <a:t>người</a:t>
                      </a:r>
                      <a:r>
                        <a:rPr lang="en-US" sz="1200" dirty="0">
                          <a:effectLst/>
                        </a:rPr>
                        <a:t> </a:t>
                      </a:r>
                      <a:r>
                        <a:rPr lang="en-US" sz="1200" dirty="0" err="1">
                          <a:effectLst/>
                        </a:rPr>
                        <a:t>quản</a:t>
                      </a:r>
                      <a:r>
                        <a:rPr lang="en-US" sz="1200" dirty="0">
                          <a:effectLst/>
                        </a:rPr>
                        <a:t> </a:t>
                      </a:r>
                      <a:r>
                        <a:rPr lang="en-US" sz="1200" dirty="0" err="1">
                          <a:effectLst/>
                        </a:rPr>
                        <a:t>trị</a:t>
                      </a:r>
                      <a:r>
                        <a:rPr lang="en-US" sz="1200" dirty="0">
                          <a:effectLst/>
                        </a:rPr>
                        <a:t> Admin </a:t>
                      </a:r>
                      <a:r>
                        <a:rPr lang="en-US" sz="1200" dirty="0" err="1">
                          <a:effectLst/>
                        </a:rPr>
                        <a:t>có</a:t>
                      </a:r>
                      <a:r>
                        <a:rPr lang="en-US" sz="1200" dirty="0">
                          <a:effectLst/>
                        </a:rPr>
                        <a:t> </a:t>
                      </a:r>
                      <a:r>
                        <a:rPr lang="en-US" sz="1200" dirty="0" err="1">
                          <a:effectLst/>
                        </a:rPr>
                        <a:t>thể</a:t>
                      </a:r>
                      <a:r>
                        <a:rPr lang="en-US" sz="1200" dirty="0">
                          <a:effectLst/>
                        </a:rPr>
                        <a:t>  </a:t>
                      </a:r>
                      <a:r>
                        <a:rPr lang="en-US" sz="1200" dirty="0" err="1">
                          <a:effectLst/>
                        </a:rPr>
                        <a:t>thêm</a:t>
                      </a:r>
                      <a:r>
                        <a:rPr lang="en-US" sz="1200" dirty="0">
                          <a:effectLst/>
                        </a:rPr>
                        <a:t> </a:t>
                      </a:r>
                      <a:r>
                        <a:rPr lang="en-US" sz="1200" dirty="0" err="1">
                          <a:effectLst/>
                        </a:rPr>
                        <a:t>xóa</a:t>
                      </a:r>
                      <a:r>
                        <a:rPr lang="en-US" sz="1200" dirty="0">
                          <a:effectLst/>
                        </a:rPr>
                        <a:t> </a:t>
                      </a:r>
                      <a:r>
                        <a:rPr lang="en-US" sz="1200" dirty="0" err="1">
                          <a:effectLst/>
                        </a:rPr>
                        <a:t>sửa</a:t>
                      </a:r>
                      <a:r>
                        <a:rPr lang="en-US" sz="1200" dirty="0">
                          <a:effectLst/>
                        </a:rPr>
                        <a:t> </a:t>
                      </a:r>
                      <a:r>
                        <a:rPr lang="en-US" sz="1200" dirty="0" err="1">
                          <a:effectLst/>
                        </a:rPr>
                        <a:t>các</a:t>
                      </a:r>
                      <a:r>
                        <a:rPr lang="en-US" sz="1200" dirty="0">
                          <a:effectLst/>
                        </a:rPr>
                        <a:t> </a:t>
                      </a:r>
                      <a:r>
                        <a:rPr lang="en-US" sz="1200" dirty="0" err="1">
                          <a:effectLst/>
                        </a:rPr>
                        <a:t>hóa</a:t>
                      </a:r>
                      <a:r>
                        <a:rPr lang="en-US" sz="1200" dirty="0">
                          <a:effectLst/>
                        </a:rPr>
                        <a:t> </a:t>
                      </a:r>
                      <a:r>
                        <a:rPr lang="en-US" sz="1200" dirty="0" err="1">
                          <a:effectLst/>
                        </a:rPr>
                        <a:t>đơn</a:t>
                      </a:r>
                      <a:r>
                        <a:rPr lang="en-US" sz="1200" dirty="0">
                          <a:effectLst/>
                        </a:rPr>
                        <a:t> chi </a:t>
                      </a:r>
                      <a:r>
                        <a:rPr lang="en-US" sz="1200" dirty="0" err="1">
                          <a:effectLst/>
                        </a:rPr>
                        <a:t>tiết</a:t>
                      </a:r>
                      <a:r>
                        <a:rPr lang="en-US" sz="1200" dirty="0">
                          <a:effectLst/>
                        </a:rPr>
                        <a:t> </a:t>
                      </a:r>
                      <a:r>
                        <a:rPr lang="en-US" sz="1200" dirty="0" err="1">
                          <a:effectLst/>
                        </a:rPr>
                        <a:t>của</a:t>
                      </a:r>
                      <a:r>
                        <a:rPr lang="en-US" sz="1200" dirty="0">
                          <a:effectLst/>
                        </a:rPr>
                        <a:t> </a:t>
                      </a:r>
                      <a:r>
                        <a:rPr lang="en-US" sz="1200" dirty="0" err="1">
                          <a:effectLst/>
                        </a:rPr>
                        <a:t>khách</a:t>
                      </a:r>
                      <a:r>
                        <a:rPr lang="en-US" sz="1200" dirty="0">
                          <a:effectLst/>
                        </a:rPr>
                        <a:t> </a:t>
                      </a:r>
                      <a:r>
                        <a:rPr lang="en-US" sz="1200" dirty="0" err="1">
                          <a:effectLst/>
                        </a:rPr>
                        <a:t>hàng</a:t>
                      </a:r>
                      <a:r>
                        <a:rPr lang="en-US" sz="1200" dirty="0">
                          <a:effectLst/>
                        </a:rPr>
                        <a:t> </a:t>
                      </a:r>
                      <a:r>
                        <a:rPr lang="en-US" sz="1200" dirty="0" err="1">
                          <a:effectLst/>
                        </a:rPr>
                        <a:t>đặt</a:t>
                      </a:r>
                      <a:r>
                        <a:rPr lang="en-US" sz="1200" dirty="0">
                          <a:effectLst/>
                        </a:rPr>
                        <a:t>  </a:t>
                      </a:r>
                      <a:r>
                        <a:rPr lang="en-US" sz="1200" dirty="0" err="1">
                          <a:effectLst/>
                        </a:rPr>
                        <a:t>trong</a:t>
                      </a:r>
                      <a:r>
                        <a:rPr lang="en-US" sz="1200" dirty="0">
                          <a:effectLst/>
                        </a:rPr>
                        <a:t> </a:t>
                      </a:r>
                      <a:r>
                        <a:rPr lang="en-US" sz="1200" dirty="0" err="1">
                          <a:effectLst/>
                        </a:rPr>
                        <a:t>hệ</a:t>
                      </a:r>
                      <a:r>
                        <a:rPr lang="en-US" sz="1200" dirty="0">
                          <a:effectLst/>
                        </a:rPr>
                        <a:t> </a:t>
                      </a:r>
                      <a:r>
                        <a:rPr lang="en-US" sz="1200" dirty="0" err="1">
                          <a:effectLst/>
                        </a:rPr>
                        <a:t>thống</a:t>
                      </a:r>
                      <a:r>
                        <a:rPr lang="en-US" sz="1200" dirty="0">
                          <a:effectLst/>
                        </a:rPr>
                        <a:t> </a:t>
                      </a:r>
                      <a:r>
                        <a:rPr lang="en-US" sz="1200" dirty="0" err="1">
                          <a:effectLst/>
                        </a:rPr>
                        <a:t>bán</a:t>
                      </a:r>
                      <a:r>
                        <a:rPr lang="en-US" sz="1200" dirty="0">
                          <a:effectLst/>
                        </a:rPr>
                        <a:t> </a:t>
                      </a:r>
                      <a:r>
                        <a:rPr lang="en-US" sz="1200" dirty="0" err="1">
                          <a:effectLst/>
                        </a:rPr>
                        <a:t>hàng</a:t>
                      </a:r>
                      <a:r>
                        <a:rPr lang="en-US" sz="1200" dirty="0">
                          <a:effectLst/>
                        </a:rPr>
                        <a:t> </a:t>
                      </a:r>
                      <a:r>
                        <a:rPr lang="en-US" sz="1200" dirty="0" err="1">
                          <a:effectLst/>
                        </a:rPr>
                        <a:t>Mirora</a:t>
                      </a:r>
                      <a:r>
                        <a:rPr lang="en-US" sz="1200" dirty="0">
                          <a:effectLst/>
                        </a:rPr>
                        <a:t> Watch..</a:t>
                      </a:r>
                      <a:endParaRPr lang="en-US" sz="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6457" marR="56457" marT="0" marB="0" anchor="ctr"/>
                </a:tc>
                <a:extLst>
                  <a:ext uri="{0D108BD9-81ED-4DB2-BD59-A6C34878D82A}">
                    <a16:rowId xmlns:a16="http://schemas.microsoft.com/office/drawing/2014/main" val="390635859"/>
                  </a:ext>
                </a:extLst>
              </a:tr>
              <a:tr h="585709">
                <a:tc>
                  <a:txBody>
                    <a:bodyPr/>
                    <a:lstStyle/>
                    <a:p>
                      <a:pPr marL="0" marR="0" algn="l">
                        <a:lnSpc>
                          <a:spcPct val="150000"/>
                        </a:lnSpc>
                        <a:spcBef>
                          <a:spcPts val="0"/>
                        </a:spcBef>
                        <a:spcAft>
                          <a:spcPts val="0"/>
                        </a:spcAft>
                      </a:pPr>
                      <a:r>
                        <a:rPr lang="en-US" sz="1100">
                          <a:effectLst/>
                        </a:rPr>
                        <a:t>Đầu vào</a:t>
                      </a:r>
                      <a:endParaRPr lang="en-US"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6457" marR="56457" marT="0" marB="0" anchor="ctr"/>
                </a:tc>
                <a:tc>
                  <a:txBody>
                    <a:bodyPr/>
                    <a:lstStyle/>
                    <a:p>
                      <a:pPr marL="36195" marR="0" algn="l">
                        <a:lnSpc>
                          <a:spcPct val="150000"/>
                        </a:lnSpc>
                        <a:spcBef>
                          <a:spcPts val="600"/>
                        </a:spcBef>
                        <a:spcAft>
                          <a:spcPts val="0"/>
                        </a:spcAft>
                      </a:pPr>
                      <a:r>
                        <a:rPr lang="en-US" sz="1200">
                          <a:effectLst/>
                        </a:rPr>
                        <a:t>Chọn vào nút được thiết kế sẵn để thực hiện các chức năng thêm xóa sửa tương ứng.</a:t>
                      </a:r>
                      <a:endParaRPr lang="en-US"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6457" marR="56457" marT="0" marB="0" anchor="ctr"/>
                </a:tc>
                <a:extLst>
                  <a:ext uri="{0D108BD9-81ED-4DB2-BD59-A6C34878D82A}">
                    <a16:rowId xmlns:a16="http://schemas.microsoft.com/office/drawing/2014/main" val="2005043754"/>
                  </a:ext>
                </a:extLst>
              </a:tr>
              <a:tr h="3303902">
                <a:tc>
                  <a:txBody>
                    <a:bodyPr/>
                    <a:lstStyle/>
                    <a:p>
                      <a:pPr marL="0" marR="0" algn="l">
                        <a:lnSpc>
                          <a:spcPct val="150000"/>
                        </a:lnSpc>
                        <a:spcBef>
                          <a:spcPts val="0"/>
                        </a:spcBef>
                        <a:spcAft>
                          <a:spcPts val="0"/>
                        </a:spcAft>
                      </a:pPr>
                      <a:r>
                        <a:rPr lang="en-US" sz="1100" dirty="0" err="1">
                          <a:effectLst/>
                        </a:rPr>
                        <a:t>Xử</a:t>
                      </a:r>
                      <a:r>
                        <a:rPr lang="en-US" sz="1100" dirty="0">
                          <a:effectLst/>
                        </a:rPr>
                        <a:t> </a:t>
                      </a:r>
                      <a:r>
                        <a:rPr lang="en-US" sz="1100" dirty="0" err="1">
                          <a:effectLst/>
                        </a:rPr>
                        <a:t>lý</a:t>
                      </a:r>
                      <a:endParaRPr lang="en-US" sz="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6457" marR="56457" marT="0" marB="0" anchor="ctr"/>
                </a:tc>
                <a:tc>
                  <a:txBody>
                    <a:bodyPr/>
                    <a:lstStyle/>
                    <a:p>
                      <a:pPr marL="342900" marR="0" lvl="0" indent="-342900" algn="l">
                        <a:lnSpc>
                          <a:spcPct val="150000"/>
                        </a:lnSpc>
                        <a:spcBef>
                          <a:spcPts val="600"/>
                        </a:spcBef>
                        <a:spcAft>
                          <a:spcPts val="0"/>
                        </a:spcAft>
                        <a:buSzPts val="1200"/>
                        <a:buFont typeface="Wingdings" panose="05000000000000000000" pitchFamily="2" charset="2"/>
                        <a:buChar char=""/>
                      </a:pPr>
                      <a:r>
                        <a:rPr lang="en-US" sz="1200">
                          <a:effectLst/>
                        </a:rPr>
                        <a:t>Sửa.</a:t>
                      </a:r>
                    </a:p>
                    <a:p>
                      <a:pPr marL="0" marR="0" algn="l">
                        <a:lnSpc>
                          <a:spcPct val="150000"/>
                        </a:lnSpc>
                        <a:spcBef>
                          <a:spcPts val="600"/>
                        </a:spcBef>
                        <a:spcAft>
                          <a:spcPts val="0"/>
                        </a:spcAft>
                      </a:pPr>
                      <a:r>
                        <a:rPr lang="en-US" sz="1200">
                          <a:effectLst/>
                        </a:rPr>
                        <a:t>- Chức năng này cho phép admin sửa dữ liệu của các bản ghi đã được lưu trữ ở trong CSDL.</a:t>
                      </a:r>
                    </a:p>
                    <a:p>
                      <a:pPr marL="0" marR="0" algn="l">
                        <a:lnSpc>
                          <a:spcPct val="150000"/>
                        </a:lnSpc>
                        <a:spcBef>
                          <a:spcPts val="600"/>
                        </a:spcBef>
                        <a:spcAft>
                          <a:spcPts val="0"/>
                        </a:spcAft>
                      </a:pPr>
                      <a:r>
                        <a:rPr lang="en-US" sz="1200">
                          <a:effectLst/>
                        </a:rPr>
                        <a:t>- Hệ thống sẽ kiểm tra như ở bước thêm và thực hiện lưu dữ liệu vào CSDL.</a:t>
                      </a:r>
                    </a:p>
                    <a:p>
                      <a:pPr marL="342900" marR="0" lvl="0" indent="-342900" algn="l">
                        <a:lnSpc>
                          <a:spcPct val="150000"/>
                        </a:lnSpc>
                        <a:spcBef>
                          <a:spcPts val="600"/>
                        </a:spcBef>
                        <a:spcAft>
                          <a:spcPts val="0"/>
                        </a:spcAft>
                        <a:buSzPts val="1200"/>
                        <a:buFont typeface="Wingdings" panose="05000000000000000000" pitchFamily="2" charset="2"/>
                        <a:buChar char=""/>
                      </a:pPr>
                      <a:r>
                        <a:rPr lang="en-US" sz="1200">
                          <a:effectLst/>
                        </a:rPr>
                        <a:t>Xóa.</a:t>
                      </a:r>
                    </a:p>
                    <a:p>
                      <a:pPr marL="0" marR="0" algn="l">
                        <a:lnSpc>
                          <a:spcPct val="150000"/>
                        </a:lnSpc>
                        <a:spcBef>
                          <a:spcPts val="600"/>
                        </a:spcBef>
                        <a:spcAft>
                          <a:spcPts val="0"/>
                        </a:spcAft>
                      </a:pPr>
                      <a:r>
                        <a:rPr lang="en-US" sz="1200">
                          <a:effectLst/>
                        </a:rPr>
                        <a:t>- Admin sẽ click vào nút xóa tương ứng với bản dữ liệu muốn xóa, hệ thống sẽ hỏi có muốn xóa không?</a:t>
                      </a:r>
                    </a:p>
                    <a:p>
                      <a:pPr marL="0" marR="0" algn="l">
                        <a:lnSpc>
                          <a:spcPct val="150000"/>
                        </a:lnSpc>
                        <a:spcBef>
                          <a:spcPts val="600"/>
                        </a:spcBef>
                        <a:spcAft>
                          <a:spcPts val="0"/>
                        </a:spcAft>
                      </a:pPr>
                      <a:r>
                        <a:rPr lang="en-US" sz="1200">
                          <a:effectLst/>
                        </a:rPr>
                        <a:t>- Nếu người dùng nhấn Yes thì thực hiện xóa dữ liệu trong CSDL, nếu No thì không làm gì cả.</a:t>
                      </a:r>
                    </a:p>
                    <a:p>
                      <a:pPr marL="342900" marR="0" lvl="0" indent="-342900" algn="l">
                        <a:lnSpc>
                          <a:spcPct val="150000"/>
                        </a:lnSpc>
                        <a:spcBef>
                          <a:spcPts val="600"/>
                        </a:spcBef>
                        <a:spcAft>
                          <a:spcPts val="0"/>
                        </a:spcAft>
                        <a:buSzPts val="1200"/>
                        <a:buFont typeface="Wingdings" panose="05000000000000000000" pitchFamily="2" charset="2"/>
                        <a:buChar char=""/>
                      </a:pPr>
                      <a:r>
                        <a:rPr lang="en-US" sz="1200">
                          <a:effectLst/>
                        </a:rPr>
                        <a:t>Kích hoạt hay hủy kích hoạt danh mục</a:t>
                      </a:r>
                    </a:p>
                    <a:p>
                      <a:pPr marL="0" marR="0" algn="l">
                        <a:lnSpc>
                          <a:spcPct val="150000"/>
                        </a:lnSpc>
                        <a:spcBef>
                          <a:spcPts val="600"/>
                        </a:spcBef>
                        <a:spcAft>
                          <a:spcPts val="0"/>
                        </a:spcAft>
                      </a:pPr>
                      <a:r>
                        <a:rPr lang="en-US" sz="1200">
                          <a:effectLst/>
                        </a:rPr>
                        <a:t>- Admin có thể sửa trạng thái kích hoạt các danh mục</a:t>
                      </a:r>
                    </a:p>
                    <a:p>
                      <a:pPr marL="0" marR="0" algn="l">
                        <a:lnSpc>
                          <a:spcPct val="150000"/>
                        </a:lnSpc>
                        <a:spcBef>
                          <a:spcPts val="600"/>
                        </a:spcBef>
                        <a:spcAft>
                          <a:spcPts val="0"/>
                        </a:spcAft>
                      </a:pPr>
                      <a:r>
                        <a:rPr lang="en-US" sz="1200">
                          <a:effectLst/>
                        </a:rPr>
                        <a:t>- Hệ thống thực hiện thêm dữ liệu vào CSDL.</a:t>
                      </a:r>
                      <a:endParaRPr lang="en-US"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6457" marR="56457" marT="0" marB="0" anchor="ctr"/>
                </a:tc>
                <a:extLst>
                  <a:ext uri="{0D108BD9-81ED-4DB2-BD59-A6C34878D82A}">
                    <a16:rowId xmlns:a16="http://schemas.microsoft.com/office/drawing/2014/main" val="2370784051"/>
                  </a:ext>
                </a:extLst>
              </a:tr>
              <a:tr h="435355">
                <a:tc>
                  <a:txBody>
                    <a:bodyPr/>
                    <a:lstStyle/>
                    <a:p>
                      <a:pPr marL="0" marR="0" algn="l">
                        <a:lnSpc>
                          <a:spcPct val="150000"/>
                        </a:lnSpc>
                        <a:spcBef>
                          <a:spcPts val="0"/>
                        </a:spcBef>
                        <a:spcAft>
                          <a:spcPts val="0"/>
                        </a:spcAft>
                      </a:pPr>
                      <a:r>
                        <a:rPr lang="en-US" sz="1100">
                          <a:effectLst/>
                        </a:rPr>
                        <a:t>Xuất</a:t>
                      </a:r>
                      <a:endParaRPr lang="en-US"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6457" marR="56457" marT="0" marB="0" anchor="ctr"/>
                </a:tc>
                <a:tc>
                  <a:txBody>
                    <a:bodyPr/>
                    <a:lstStyle/>
                    <a:p>
                      <a:pPr marL="36195" marR="0" algn="l">
                        <a:lnSpc>
                          <a:spcPct val="150000"/>
                        </a:lnSpc>
                        <a:spcBef>
                          <a:spcPts val="600"/>
                        </a:spcBef>
                        <a:spcAft>
                          <a:spcPts val="0"/>
                        </a:spcAft>
                      </a:pPr>
                      <a:r>
                        <a:rPr lang="en-US" sz="1200" dirty="0" err="1">
                          <a:effectLst/>
                        </a:rPr>
                        <a:t>Thông</a:t>
                      </a:r>
                      <a:r>
                        <a:rPr lang="en-US" sz="1200" dirty="0">
                          <a:effectLst/>
                        </a:rPr>
                        <a:t> </a:t>
                      </a:r>
                      <a:r>
                        <a:rPr lang="en-US" sz="1200" dirty="0" err="1">
                          <a:effectLst/>
                        </a:rPr>
                        <a:t>báo</a:t>
                      </a:r>
                      <a:r>
                        <a:rPr lang="en-US" sz="1200" dirty="0">
                          <a:effectLst/>
                        </a:rPr>
                        <a:t> </a:t>
                      </a:r>
                      <a:r>
                        <a:rPr lang="en-US" sz="1200" dirty="0" err="1">
                          <a:effectLst/>
                        </a:rPr>
                        <a:t>kết</a:t>
                      </a:r>
                      <a:r>
                        <a:rPr lang="en-US" sz="1200" dirty="0">
                          <a:effectLst/>
                        </a:rPr>
                        <a:t> </a:t>
                      </a:r>
                      <a:r>
                        <a:rPr lang="en-US" sz="1200" dirty="0" err="1">
                          <a:effectLst/>
                        </a:rPr>
                        <a:t>quả</a:t>
                      </a:r>
                      <a:r>
                        <a:rPr lang="en-US" sz="1200" dirty="0">
                          <a:effectLst/>
                        </a:rPr>
                        <a:t> </a:t>
                      </a:r>
                      <a:r>
                        <a:rPr lang="en-US" sz="1200" dirty="0" err="1">
                          <a:effectLst/>
                        </a:rPr>
                        <a:t>thành</a:t>
                      </a:r>
                      <a:r>
                        <a:rPr lang="en-US" sz="1200" dirty="0">
                          <a:effectLst/>
                        </a:rPr>
                        <a:t> </a:t>
                      </a:r>
                      <a:r>
                        <a:rPr lang="en-US" sz="1200" dirty="0" err="1">
                          <a:effectLst/>
                        </a:rPr>
                        <a:t>công</a:t>
                      </a:r>
                      <a:r>
                        <a:rPr lang="en-US" sz="1200" dirty="0">
                          <a:effectLst/>
                        </a:rPr>
                        <a:t> </a:t>
                      </a:r>
                      <a:r>
                        <a:rPr lang="en-US" sz="1200" dirty="0" err="1">
                          <a:effectLst/>
                        </a:rPr>
                        <a:t>hoặc</a:t>
                      </a:r>
                      <a:r>
                        <a:rPr lang="en-US" sz="1200" dirty="0">
                          <a:effectLst/>
                        </a:rPr>
                        <a:t> </a:t>
                      </a:r>
                      <a:r>
                        <a:rPr lang="en-US" sz="1200" dirty="0" err="1">
                          <a:effectLst/>
                        </a:rPr>
                        <a:t>lỗi</a:t>
                      </a:r>
                      <a:r>
                        <a:rPr lang="en-US" sz="1200" dirty="0">
                          <a:effectLst/>
                        </a:rPr>
                        <a:t> </a:t>
                      </a:r>
                      <a:r>
                        <a:rPr lang="en-US" sz="1200" dirty="0" err="1">
                          <a:effectLst/>
                        </a:rPr>
                        <a:t>cho</a:t>
                      </a:r>
                      <a:r>
                        <a:rPr lang="en-US" sz="1200" dirty="0">
                          <a:effectLst/>
                        </a:rPr>
                        <a:t> </a:t>
                      </a:r>
                      <a:r>
                        <a:rPr lang="en-US" sz="1200" dirty="0" err="1">
                          <a:effectLst/>
                        </a:rPr>
                        <a:t>người</a:t>
                      </a:r>
                      <a:r>
                        <a:rPr lang="en-US" sz="1200" dirty="0">
                          <a:effectLst/>
                        </a:rPr>
                        <a:t> </a:t>
                      </a:r>
                      <a:r>
                        <a:rPr lang="en-US" sz="1200" dirty="0" err="1">
                          <a:effectLst/>
                        </a:rPr>
                        <a:t>dùng</a:t>
                      </a:r>
                      <a:r>
                        <a:rPr lang="en-US" sz="1200" dirty="0">
                          <a:effectLst/>
                        </a:rPr>
                        <a:t>.</a:t>
                      </a:r>
                      <a:endParaRPr lang="en-US" sz="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6457" marR="56457" marT="0" marB="0" anchor="ctr"/>
                </a:tc>
                <a:extLst>
                  <a:ext uri="{0D108BD9-81ED-4DB2-BD59-A6C34878D82A}">
                    <a16:rowId xmlns:a16="http://schemas.microsoft.com/office/drawing/2014/main" val="3426890521"/>
                  </a:ext>
                </a:extLst>
              </a:tr>
            </a:tbl>
          </a:graphicData>
        </a:graphic>
      </p:graphicFrame>
    </p:spTree>
    <p:extLst>
      <p:ext uri="{BB962C8B-B14F-4D97-AF65-F5344CB8AC3E}">
        <p14:creationId xmlns:p14="http://schemas.microsoft.com/office/powerpoint/2010/main" val="3170954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0"/>
            <a:ext cx="10515599" cy="1020762"/>
          </a:xfrm>
        </p:spPr>
        <p:txBody>
          <a:bodyPr/>
          <a:lstStyle/>
          <a:p>
            <a:pPr lvl="0"/>
            <a:r>
              <a:rPr lang="en-US" sz="3000" b="1" dirty="0" smtClean="0">
                <a:solidFill>
                  <a:srgbClr val="832C8B"/>
                </a:solidFill>
              </a:rPr>
              <a:t>CHỨC NĂNG ỨNG DỤNG</a:t>
            </a:r>
            <a:endParaRPr lang="en-US" sz="3000" dirty="0"/>
          </a:p>
        </p:txBody>
      </p:sp>
      <p:sp>
        <p:nvSpPr>
          <p:cNvPr id="3" name="Text Placeholder 2"/>
          <p:cNvSpPr>
            <a:spLocks noGrp="1"/>
          </p:cNvSpPr>
          <p:nvPr>
            <p:ph type="body" idx="1"/>
          </p:nvPr>
        </p:nvSpPr>
        <p:spPr>
          <a:xfrm>
            <a:off x="76200" y="838200"/>
            <a:ext cx="11887200" cy="5486400"/>
          </a:xfrm>
        </p:spPr>
        <p:txBody>
          <a:bodyPr/>
          <a:lstStyle/>
          <a:p>
            <a:pPr marL="177800" lvl="0" indent="0">
              <a:buNone/>
            </a:pPr>
            <a:r>
              <a:rPr lang="en-US" b="1" dirty="0" err="1"/>
              <a:t>Quản</a:t>
            </a:r>
            <a:r>
              <a:rPr lang="en-US" b="1" dirty="0"/>
              <a:t> </a:t>
            </a:r>
            <a:r>
              <a:rPr lang="en-US" b="1" dirty="0" err="1"/>
              <a:t>lý</a:t>
            </a:r>
            <a:r>
              <a:rPr lang="en-US" b="1" dirty="0"/>
              <a:t> </a:t>
            </a:r>
            <a:r>
              <a:rPr lang="en-US" b="1" dirty="0" err="1"/>
              <a:t>danh</a:t>
            </a:r>
            <a:r>
              <a:rPr lang="en-US" b="1" dirty="0"/>
              <a:t> </a:t>
            </a:r>
            <a:r>
              <a:rPr lang="en-US" b="1" dirty="0" err="1"/>
              <a:t>sách</a:t>
            </a:r>
            <a:r>
              <a:rPr lang="en-US" b="1" dirty="0"/>
              <a:t> </a:t>
            </a:r>
            <a:r>
              <a:rPr lang="en-US" b="1" dirty="0" err="1"/>
              <a:t>tài</a:t>
            </a:r>
            <a:r>
              <a:rPr lang="en-US" b="1" dirty="0"/>
              <a:t> </a:t>
            </a:r>
            <a:r>
              <a:rPr lang="en-US" b="1" dirty="0" err="1"/>
              <a:t>khoản</a:t>
            </a:r>
            <a:r>
              <a:rPr lang="en-US" b="1" dirty="0"/>
              <a:t> </a:t>
            </a:r>
            <a:r>
              <a:rPr lang="en-US" b="1" dirty="0" err="1"/>
              <a:t>của</a:t>
            </a:r>
            <a:r>
              <a:rPr lang="en-US" b="1" dirty="0"/>
              <a:t> </a:t>
            </a:r>
            <a:r>
              <a:rPr lang="en-US" b="1" dirty="0" err="1"/>
              <a:t>khách</a:t>
            </a:r>
            <a:endParaRPr lang="en-US" dirty="0"/>
          </a:p>
          <a:p>
            <a:pPr marL="177800" indent="0">
              <a:lnSpc>
                <a:spcPct val="150000"/>
              </a:lnSpc>
              <a:buNone/>
            </a:pPr>
            <a:endParaRPr lang="en-US" dirty="0" smtClean="0"/>
          </a:p>
          <a:p>
            <a:pPr marL="177800" indent="0">
              <a:lnSpc>
                <a:spcPct val="150000"/>
              </a:lnSpc>
              <a:buNone/>
            </a:pP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3452389670"/>
              </p:ext>
            </p:extLst>
          </p:nvPr>
        </p:nvGraphicFramePr>
        <p:xfrm>
          <a:off x="304800" y="1410819"/>
          <a:ext cx="11658600" cy="4913780"/>
        </p:xfrm>
        <a:graphic>
          <a:graphicData uri="http://schemas.openxmlformats.org/drawingml/2006/table">
            <a:tbl>
              <a:tblPr firstRow="1" firstCol="1" bandRow="1">
                <a:tableStyleId>{5C22544A-7EE6-4342-B048-85BDC9FD1C3A}</a:tableStyleId>
              </a:tblPr>
              <a:tblGrid>
                <a:gridCol w="1685833">
                  <a:extLst>
                    <a:ext uri="{9D8B030D-6E8A-4147-A177-3AD203B41FA5}">
                      <a16:colId xmlns:a16="http://schemas.microsoft.com/office/drawing/2014/main" val="3299971855"/>
                    </a:ext>
                  </a:extLst>
                </a:gridCol>
                <a:gridCol w="9972767">
                  <a:extLst>
                    <a:ext uri="{9D8B030D-6E8A-4147-A177-3AD203B41FA5}">
                      <a16:colId xmlns:a16="http://schemas.microsoft.com/office/drawing/2014/main" val="2578384682"/>
                    </a:ext>
                  </a:extLst>
                </a:gridCol>
              </a:tblGrid>
              <a:tr h="588814">
                <a:tc>
                  <a:txBody>
                    <a:bodyPr/>
                    <a:lstStyle/>
                    <a:p>
                      <a:pPr marL="0" marR="0" algn="l">
                        <a:lnSpc>
                          <a:spcPct val="150000"/>
                        </a:lnSpc>
                        <a:spcBef>
                          <a:spcPts val="0"/>
                        </a:spcBef>
                        <a:spcAft>
                          <a:spcPts val="0"/>
                        </a:spcAft>
                      </a:pPr>
                      <a:r>
                        <a:rPr lang="en-US" sz="1100">
                          <a:effectLst/>
                        </a:rPr>
                        <a:t>Miêu tả</a:t>
                      </a:r>
                      <a:endParaRPr lang="en-US"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6457" marR="56457" marT="0" marB="0" anchor="ctr"/>
                </a:tc>
                <a:tc>
                  <a:txBody>
                    <a:bodyPr/>
                    <a:lstStyle/>
                    <a:p>
                      <a:pPr marL="71755" marR="0" algn="l">
                        <a:lnSpc>
                          <a:spcPct val="150000"/>
                        </a:lnSpc>
                        <a:spcBef>
                          <a:spcPts val="600"/>
                        </a:spcBef>
                        <a:spcAft>
                          <a:spcPts val="0"/>
                        </a:spcAft>
                      </a:pPr>
                      <a:r>
                        <a:rPr lang="en-US" sz="1200">
                          <a:effectLst/>
                        </a:rPr>
                        <a:t>Chức năng quản lý tài khoản khách cho phép người quản trị Admin có thể  thêm xóa sửa tài khoản khách  trong hệ thống bán hàng E-shopper.</a:t>
                      </a:r>
                      <a:endParaRPr lang="en-US"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6457" marR="56457" marT="0" marB="0" anchor="ctr"/>
                </a:tc>
                <a:extLst>
                  <a:ext uri="{0D108BD9-81ED-4DB2-BD59-A6C34878D82A}">
                    <a16:rowId xmlns:a16="http://schemas.microsoft.com/office/drawing/2014/main" val="4188966403"/>
                  </a:ext>
                </a:extLst>
              </a:tr>
              <a:tr h="585709">
                <a:tc>
                  <a:txBody>
                    <a:bodyPr/>
                    <a:lstStyle/>
                    <a:p>
                      <a:pPr marL="0" marR="0" algn="l">
                        <a:lnSpc>
                          <a:spcPct val="150000"/>
                        </a:lnSpc>
                        <a:spcBef>
                          <a:spcPts val="0"/>
                        </a:spcBef>
                        <a:spcAft>
                          <a:spcPts val="0"/>
                        </a:spcAft>
                      </a:pPr>
                      <a:r>
                        <a:rPr lang="en-US" sz="1100">
                          <a:effectLst/>
                        </a:rPr>
                        <a:t>Đầu vào</a:t>
                      </a:r>
                      <a:endParaRPr lang="en-US"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6457" marR="56457" marT="0" marB="0" anchor="ctr"/>
                </a:tc>
                <a:tc>
                  <a:txBody>
                    <a:bodyPr/>
                    <a:lstStyle/>
                    <a:p>
                      <a:pPr marL="36195" marR="0" algn="l">
                        <a:lnSpc>
                          <a:spcPct val="150000"/>
                        </a:lnSpc>
                        <a:spcBef>
                          <a:spcPts val="600"/>
                        </a:spcBef>
                        <a:spcAft>
                          <a:spcPts val="0"/>
                        </a:spcAft>
                      </a:pPr>
                      <a:r>
                        <a:rPr lang="en-US" sz="1200">
                          <a:effectLst/>
                        </a:rPr>
                        <a:t>Chọn vào nút được thiết kế sẵn để thực hiện các chức năng thêm xóa sửa tương ứng.</a:t>
                      </a:r>
                      <a:endParaRPr lang="en-US"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6457" marR="56457" marT="0" marB="0" anchor="ctr"/>
                </a:tc>
                <a:extLst>
                  <a:ext uri="{0D108BD9-81ED-4DB2-BD59-A6C34878D82A}">
                    <a16:rowId xmlns:a16="http://schemas.microsoft.com/office/drawing/2014/main" val="3466749133"/>
                  </a:ext>
                </a:extLst>
              </a:tr>
              <a:tr h="3303902">
                <a:tc>
                  <a:txBody>
                    <a:bodyPr/>
                    <a:lstStyle/>
                    <a:p>
                      <a:pPr marL="0" marR="0" algn="l">
                        <a:lnSpc>
                          <a:spcPct val="150000"/>
                        </a:lnSpc>
                        <a:spcBef>
                          <a:spcPts val="0"/>
                        </a:spcBef>
                        <a:spcAft>
                          <a:spcPts val="0"/>
                        </a:spcAft>
                      </a:pPr>
                      <a:r>
                        <a:rPr lang="en-US" sz="1100" dirty="0" err="1">
                          <a:effectLst/>
                        </a:rPr>
                        <a:t>Xử</a:t>
                      </a:r>
                      <a:r>
                        <a:rPr lang="en-US" sz="1100" dirty="0">
                          <a:effectLst/>
                        </a:rPr>
                        <a:t> </a:t>
                      </a:r>
                      <a:r>
                        <a:rPr lang="en-US" sz="1100" dirty="0" err="1">
                          <a:effectLst/>
                        </a:rPr>
                        <a:t>lý</a:t>
                      </a:r>
                      <a:endParaRPr lang="en-US" sz="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6457" marR="56457" marT="0" marB="0" anchor="ctr"/>
                </a:tc>
                <a:tc>
                  <a:txBody>
                    <a:bodyPr/>
                    <a:lstStyle/>
                    <a:p>
                      <a:pPr marL="342900" marR="0" lvl="0" indent="-342900" algn="l">
                        <a:lnSpc>
                          <a:spcPct val="150000"/>
                        </a:lnSpc>
                        <a:spcBef>
                          <a:spcPts val="600"/>
                        </a:spcBef>
                        <a:spcAft>
                          <a:spcPts val="0"/>
                        </a:spcAft>
                        <a:buSzPts val="1200"/>
                        <a:buFont typeface="Wingdings" panose="05000000000000000000" pitchFamily="2" charset="2"/>
                        <a:buChar char=""/>
                      </a:pPr>
                      <a:r>
                        <a:rPr lang="en-US" sz="1200">
                          <a:effectLst/>
                        </a:rPr>
                        <a:t>Kích hoạt hay hủy kích hoạt tài khoản</a:t>
                      </a:r>
                    </a:p>
                    <a:p>
                      <a:pPr marL="0" marR="0" algn="l">
                        <a:lnSpc>
                          <a:spcPct val="150000"/>
                        </a:lnSpc>
                        <a:spcBef>
                          <a:spcPts val="600"/>
                        </a:spcBef>
                        <a:spcAft>
                          <a:spcPts val="0"/>
                        </a:spcAft>
                      </a:pPr>
                      <a:r>
                        <a:rPr lang="en-US" sz="1200">
                          <a:effectLst/>
                        </a:rPr>
                        <a:t>- Admin có thể sửa trạng thái kích hoạt tài khoản khách.</a:t>
                      </a:r>
                    </a:p>
                    <a:p>
                      <a:pPr marL="0" marR="0" algn="l">
                        <a:lnSpc>
                          <a:spcPct val="150000"/>
                        </a:lnSpc>
                        <a:spcBef>
                          <a:spcPts val="600"/>
                        </a:spcBef>
                        <a:spcAft>
                          <a:spcPts val="0"/>
                        </a:spcAft>
                      </a:pPr>
                      <a:r>
                        <a:rPr lang="en-US" sz="1200">
                          <a:effectLst/>
                        </a:rPr>
                        <a:t>- Hệ thống thực hiện thêm dữ liệu vào CSDL.</a:t>
                      </a:r>
                    </a:p>
                    <a:p>
                      <a:pPr marL="342900" marR="0" lvl="0" indent="-342900" algn="l">
                        <a:lnSpc>
                          <a:spcPct val="150000"/>
                        </a:lnSpc>
                        <a:spcBef>
                          <a:spcPts val="600"/>
                        </a:spcBef>
                        <a:spcAft>
                          <a:spcPts val="0"/>
                        </a:spcAft>
                        <a:buSzPts val="1200"/>
                        <a:buFont typeface="Wingdings" panose="05000000000000000000" pitchFamily="2" charset="2"/>
                        <a:buChar char=""/>
                      </a:pPr>
                      <a:r>
                        <a:rPr lang="en-US" sz="1200">
                          <a:effectLst/>
                        </a:rPr>
                        <a:t>Sửa.</a:t>
                      </a:r>
                    </a:p>
                    <a:p>
                      <a:pPr marL="0" marR="0" algn="l">
                        <a:lnSpc>
                          <a:spcPct val="150000"/>
                        </a:lnSpc>
                        <a:spcBef>
                          <a:spcPts val="600"/>
                        </a:spcBef>
                        <a:spcAft>
                          <a:spcPts val="0"/>
                        </a:spcAft>
                      </a:pPr>
                      <a:r>
                        <a:rPr lang="en-US" sz="1200">
                          <a:effectLst/>
                        </a:rPr>
                        <a:t>- Chức năng này cho phép admin sửa dữ liệu của các bản ghi đã được lưu trữ ở trong CSDL.</a:t>
                      </a:r>
                    </a:p>
                    <a:p>
                      <a:pPr marL="0" marR="0" algn="l">
                        <a:lnSpc>
                          <a:spcPct val="150000"/>
                        </a:lnSpc>
                        <a:spcBef>
                          <a:spcPts val="600"/>
                        </a:spcBef>
                        <a:spcAft>
                          <a:spcPts val="0"/>
                        </a:spcAft>
                      </a:pPr>
                      <a:r>
                        <a:rPr lang="en-US" sz="1200">
                          <a:effectLst/>
                        </a:rPr>
                        <a:t>- Hệ thống sẽ kiểm tra như ở bước thêm và thực hiện lưu dữ liệu vào CSDL.</a:t>
                      </a:r>
                    </a:p>
                    <a:p>
                      <a:pPr marL="342900" marR="0" lvl="0" indent="-342900" algn="l">
                        <a:lnSpc>
                          <a:spcPct val="150000"/>
                        </a:lnSpc>
                        <a:spcBef>
                          <a:spcPts val="600"/>
                        </a:spcBef>
                        <a:spcAft>
                          <a:spcPts val="0"/>
                        </a:spcAft>
                        <a:buSzPts val="1200"/>
                        <a:buFont typeface="Wingdings" panose="05000000000000000000" pitchFamily="2" charset="2"/>
                        <a:buChar char=""/>
                      </a:pPr>
                      <a:r>
                        <a:rPr lang="en-US" sz="1200">
                          <a:effectLst/>
                        </a:rPr>
                        <a:t>Xóa.</a:t>
                      </a:r>
                    </a:p>
                    <a:p>
                      <a:pPr marL="0" marR="0" algn="l">
                        <a:lnSpc>
                          <a:spcPct val="150000"/>
                        </a:lnSpc>
                        <a:spcBef>
                          <a:spcPts val="600"/>
                        </a:spcBef>
                        <a:spcAft>
                          <a:spcPts val="0"/>
                        </a:spcAft>
                      </a:pPr>
                      <a:r>
                        <a:rPr lang="en-US" sz="1200">
                          <a:effectLst/>
                        </a:rPr>
                        <a:t>- Admin sẽ click vào nút xóa tương ứng với bản dữ liệu muốn xóa, hệ thống sẽ hỏi có muốn xóa không?</a:t>
                      </a:r>
                    </a:p>
                    <a:p>
                      <a:pPr marL="0" marR="0" algn="l">
                        <a:lnSpc>
                          <a:spcPct val="150000"/>
                        </a:lnSpc>
                        <a:spcBef>
                          <a:spcPts val="600"/>
                        </a:spcBef>
                        <a:spcAft>
                          <a:spcPts val="0"/>
                        </a:spcAft>
                      </a:pPr>
                      <a:r>
                        <a:rPr lang="en-US" sz="1200">
                          <a:effectLst/>
                        </a:rPr>
                        <a:t>- Nếu người dùng nhấn Yes thì thực hiện xóa dữ liệu trong CSDL, nếu No thì không làm gì cả.</a:t>
                      </a:r>
                      <a:endParaRPr lang="en-US"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6457" marR="56457" marT="0" marB="0" anchor="ctr"/>
                </a:tc>
                <a:extLst>
                  <a:ext uri="{0D108BD9-81ED-4DB2-BD59-A6C34878D82A}">
                    <a16:rowId xmlns:a16="http://schemas.microsoft.com/office/drawing/2014/main" val="1136216435"/>
                  </a:ext>
                </a:extLst>
              </a:tr>
              <a:tr h="435355">
                <a:tc>
                  <a:txBody>
                    <a:bodyPr/>
                    <a:lstStyle/>
                    <a:p>
                      <a:pPr marL="0" marR="0" algn="l">
                        <a:lnSpc>
                          <a:spcPct val="150000"/>
                        </a:lnSpc>
                        <a:spcBef>
                          <a:spcPts val="0"/>
                        </a:spcBef>
                        <a:spcAft>
                          <a:spcPts val="0"/>
                        </a:spcAft>
                      </a:pPr>
                      <a:r>
                        <a:rPr lang="en-US" sz="1100">
                          <a:effectLst/>
                        </a:rPr>
                        <a:t>Xuất</a:t>
                      </a:r>
                      <a:endParaRPr lang="en-US"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6457" marR="56457" marT="0" marB="0" anchor="ctr"/>
                </a:tc>
                <a:tc>
                  <a:txBody>
                    <a:bodyPr/>
                    <a:lstStyle/>
                    <a:p>
                      <a:pPr marL="36195" marR="0" algn="l">
                        <a:lnSpc>
                          <a:spcPct val="150000"/>
                        </a:lnSpc>
                        <a:spcBef>
                          <a:spcPts val="600"/>
                        </a:spcBef>
                        <a:spcAft>
                          <a:spcPts val="0"/>
                        </a:spcAft>
                      </a:pPr>
                      <a:r>
                        <a:rPr lang="en-US" sz="1200" dirty="0" err="1">
                          <a:effectLst/>
                        </a:rPr>
                        <a:t>Thông</a:t>
                      </a:r>
                      <a:r>
                        <a:rPr lang="en-US" sz="1200" dirty="0">
                          <a:effectLst/>
                        </a:rPr>
                        <a:t> </a:t>
                      </a:r>
                      <a:r>
                        <a:rPr lang="en-US" sz="1200" dirty="0" err="1">
                          <a:effectLst/>
                        </a:rPr>
                        <a:t>báo</a:t>
                      </a:r>
                      <a:r>
                        <a:rPr lang="en-US" sz="1200" dirty="0">
                          <a:effectLst/>
                        </a:rPr>
                        <a:t> </a:t>
                      </a:r>
                      <a:r>
                        <a:rPr lang="en-US" sz="1200" dirty="0" err="1">
                          <a:effectLst/>
                        </a:rPr>
                        <a:t>kết</a:t>
                      </a:r>
                      <a:r>
                        <a:rPr lang="en-US" sz="1200" dirty="0">
                          <a:effectLst/>
                        </a:rPr>
                        <a:t> </a:t>
                      </a:r>
                      <a:r>
                        <a:rPr lang="en-US" sz="1200" dirty="0" err="1">
                          <a:effectLst/>
                        </a:rPr>
                        <a:t>quả</a:t>
                      </a:r>
                      <a:r>
                        <a:rPr lang="en-US" sz="1200" dirty="0">
                          <a:effectLst/>
                        </a:rPr>
                        <a:t> </a:t>
                      </a:r>
                      <a:r>
                        <a:rPr lang="en-US" sz="1200" dirty="0" err="1">
                          <a:effectLst/>
                        </a:rPr>
                        <a:t>thành</a:t>
                      </a:r>
                      <a:r>
                        <a:rPr lang="en-US" sz="1200" dirty="0">
                          <a:effectLst/>
                        </a:rPr>
                        <a:t> </a:t>
                      </a:r>
                      <a:r>
                        <a:rPr lang="en-US" sz="1200" dirty="0" err="1">
                          <a:effectLst/>
                        </a:rPr>
                        <a:t>công</a:t>
                      </a:r>
                      <a:r>
                        <a:rPr lang="en-US" sz="1200" dirty="0">
                          <a:effectLst/>
                        </a:rPr>
                        <a:t> </a:t>
                      </a:r>
                      <a:r>
                        <a:rPr lang="en-US" sz="1200" dirty="0" err="1">
                          <a:effectLst/>
                        </a:rPr>
                        <a:t>hoặc</a:t>
                      </a:r>
                      <a:r>
                        <a:rPr lang="en-US" sz="1200" dirty="0">
                          <a:effectLst/>
                        </a:rPr>
                        <a:t> </a:t>
                      </a:r>
                      <a:r>
                        <a:rPr lang="en-US" sz="1200" dirty="0" err="1">
                          <a:effectLst/>
                        </a:rPr>
                        <a:t>lỗi</a:t>
                      </a:r>
                      <a:r>
                        <a:rPr lang="en-US" sz="1200" dirty="0">
                          <a:effectLst/>
                        </a:rPr>
                        <a:t> </a:t>
                      </a:r>
                      <a:r>
                        <a:rPr lang="en-US" sz="1200" dirty="0" err="1">
                          <a:effectLst/>
                        </a:rPr>
                        <a:t>cho</a:t>
                      </a:r>
                      <a:r>
                        <a:rPr lang="en-US" sz="1200" dirty="0">
                          <a:effectLst/>
                        </a:rPr>
                        <a:t> </a:t>
                      </a:r>
                      <a:r>
                        <a:rPr lang="en-US" sz="1200" dirty="0" err="1">
                          <a:effectLst/>
                        </a:rPr>
                        <a:t>người</a:t>
                      </a:r>
                      <a:r>
                        <a:rPr lang="en-US" sz="1200" dirty="0">
                          <a:effectLst/>
                        </a:rPr>
                        <a:t> </a:t>
                      </a:r>
                      <a:r>
                        <a:rPr lang="en-US" sz="1200" dirty="0" err="1">
                          <a:effectLst/>
                        </a:rPr>
                        <a:t>dùng</a:t>
                      </a:r>
                      <a:r>
                        <a:rPr lang="en-US" sz="1200" dirty="0">
                          <a:effectLst/>
                        </a:rPr>
                        <a:t>.</a:t>
                      </a:r>
                      <a:endParaRPr lang="en-US" sz="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6457" marR="56457" marT="0" marB="0" anchor="ctr"/>
                </a:tc>
                <a:extLst>
                  <a:ext uri="{0D108BD9-81ED-4DB2-BD59-A6C34878D82A}">
                    <a16:rowId xmlns:a16="http://schemas.microsoft.com/office/drawing/2014/main" val="1253002533"/>
                  </a:ext>
                </a:extLst>
              </a:tr>
            </a:tbl>
          </a:graphicData>
        </a:graphic>
      </p:graphicFrame>
    </p:spTree>
    <p:extLst>
      <p:ext uri="{BB962C8B-B14F-4D97-AF65-F5344CB8AC3E}">
        <p14:creationId xmlns:p14="http://schemas.microsoft.com/office/powerpoint/2010/main" val="2189856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barn(inVertical)">
                                      <p:cBhvr>
                                        <p:cTn id="1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 y="0"/>
            <a:ext cx="10515599" cy="1020762"/>
          </a:xfrm>
        </p:spPr>
        <p:txBody>
          <a:bodyPr/>
          <a:lstStyle/>
          <a:p>
            <a:pPr lvl="0"/>
            <a:r>
              <a:rPr lang="en-US" sz="3000" b="1" dirty="0" smtClean="0">
                <a:solidFill>
                  <a:srgbClr val="832C8B"/>
                </a:solidFill>
              </a:rPr>
              <a:t>KIẾN TRÚC MÔ HÌNH THIẾT KẾ</a:t>
            </a:r>
            <a:endParaRPr lang="en-US" sz="3000" dirty="0"/>
          </a:p>
        </p:txBody>
      </p:sp>
      <p:sp>
        <p:nvSpPr>
          <p:cNvPr id="3" name="Text Placeholder 2"/>
          <p:cNvSpPr>
            <a:spLocks noGrp="1"/>
          </p:cNvSpPr>
          <p:nvPr>
            <p:ph type="body" idx="1"/>
          </p:nvPr>
        </p:nvSpPr>
        <p:spPr>
          <a:xfrm>
            <a:off x="76200" y="838200"/>
            <a:ext cx="11887200" cy="5486400"/>
          </a:xfrm>
        </p:spPr>
        <p:txBody>
          <a:bodyPr/>
          <a:lstStyle/>
          <a:p>
            <a:pPr marL="177800" indent="0">
              <a:lnSpc>
                <a:spcPct val="150000"/>
              </a:lnSpc>
              <a:buNone/>
            </a:pPr>
            <a:r>
              <a:rPr lang="en-US" dirty="0" err="1" smtClean="0"/>
              <a:t>Mô</a:t>
            </a:r>
            <a:r>
              <a:rPr lang="en-US" dirty="0" smtClean="0"/>
              <a:t> </a:t>
            </a:r>
            <a:r>
              <a:rPr lang="en-US" dirty="0" err="1" smtClean="0"/>
              <a:t>hình</a:t>
            </a:r>
            <a:r>
              <a:rPr lang="en-US" dirty="0" smtClean="0"/>
              <a:t> MVC</a:t>
            </a:r>
          </a:p>
          <a:p>
            <a:pPr marL="177800" indent="0">
              <a:lnSpc>
                <a:spcPct val="150000"/>
              </a:lnSpc>
              <a:buNone/>
            </a:pPr>
            <a:endParaRPr lang="en-US" dirty="0" smtClean="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4172" y="1676400"/>
            <a:ext cx="9372600" cy="4528344"/>
          </a:xfrm>
          <a:prstGeom prst="rect">
            <a:avLst/>
          </a:prstGeom>
        </p:spPr>
      </p:pic>
    </p:spTree>
    <p:extLst>
      <p:ext uri="{BB962C8B-B14F-4D97-AF65-F5344CB8AC3E}">
        <p14:creationId xmlns:p14="http://schemas.microsoft.com/office/powerpoint/2010/main" val="3119502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arn(inVertical)">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 y="0"/>
            <a:ext cx="10515599" cy="1020762"/>
          </a:xfrm>
        </p:spPr>
        <p:txBody>
          <a:bodyPr/>
          <a:lstStyle/>
          <a:p>
            <a:pPr lvl="0"/>
            <a:r>
              <a:rPr lang="en-US" sz="3000" b="1" dirty="0" smtClean="0">
                <a:solidFill>
                  <a:srgbClr val="832C8B"/>
                </a:solidFill>
              </a:rPr>
              <a:t>BIỂU ĐỒ LUỒNG DỮ LIỆU MỨC NGỮ CẢNH</a:t>
            </a:r>
            <a:endParaRPr lang="en-US" sz="3000" dirty="0"/>
          </a:p>
        </p:txBody>
      </p:sp>
      <p:sp>
        <p:nvSpPr>
          <p:cNvPr id="3" name="Text Placeholder 2"/>
          <p:cNvSpPr>
            <a:spLocks noGrp="1"/>
          </p:cNvSpPr>
          <p:nvPr>
            <p:ph type="body" idx="1"/>
          </p:nvPr>
        </p:nvSpPr>
        <p:spPr>
          <a:xfrm>
            <a:off x="76200" y="838200"/>
            <a:ext cx="11887200" cy="5486400"/>
          </a:xfrm>
        </p:spPr>
        <p:txBody>
          <a:bodyPr/>
          <a:lstStyle/>
          <a:p>
            <a:pPr marL="177800" indent="0">
              <a:lnSpc>
                <a:spcPct val="150000"/>
              </a:lnSpc>
              <a:buNone/>
            </a:pPr>
            <a:endParaRPr lang="en-US" dirty="0" smtClean="0"/>
          </a:p>
        </p:txBody>
      </p:sp>
      <p:pic>
        <p:nvPicPr>
          <p:cNvPr id="4" name="Picture 3"/>
          <p:cNvPicPr/>
          <p:nvPr/>
        </p:nvPicPr>
        <p:blipFill>
          <a:blip r:embed="rId2"/>
          <a:stretch>
            <a:fillRect/>
          </a:stretch>
        </p:blipFill>
        <p:spPr>
          <a:xfrm>
            <a:off x="457200" y="1143001"/>
            <a:ext cx="11506199" cy="4800600"/>
          </a:xfrm>
          <a:prstGeom prst="rect">
            <a:avLst/>
          </a:prstGeom>
        </p:spPr>
      </p:pic>
    </p:spTree>
    <p:extLst>
      <p:ext uri="{BB962C8B-B14F-4D97-AF65-F5344CB8AC3E}">
        <p14:creationId xmlns:p14="http://schemas.microsoft.com/office/powerpoint/2010/main" val="38700492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 y="0"/>
            <a:ext cx="10515599" cy="1020762"/>
          </a:xfrm>
        </p:spPr>
        <p:txBody>
          <a:bodyPr/>
          <a:lstStyle/>
          <a:p>
            <a:pPr lvl="0"/>
            <a:r>
              <a:rPr lang="en-US" sz="3000" b="1" dirty="0" smtClean="0">
                <a:solidFill>
                  <a:srgbClr val="832C8B"/>
                </a:solidFill>
              </a:rPr>
              <a:t>SƠ ĐỒ QUAN HỆ THỰC THỂ</a:t>
            </a:r>
            <a:endParaRPr lang="en-US" sz="3000" dirty="0"/>
          </a:p>
        </p:txBody>
      </p:sp>
      <p:sp>
        <p:nvSpPr>
          <p:cNvPr id="3" name="Text Placeholder 2"/>
          <p:cNvSpPr>
            <a:spLocks noGrp="1"/>
          </p:cNvSpPr>
          <p:nvPr>
            <p:ph type="body" idx="1"/>
          </p:nvPr>
        </p:nvSpPr>
        <p:spPr>
          <a:xfrm>
            <a:off x="76200" y="838200"/>
            <a:ext cx="11887200" cy="5486400"/>
          </a:xfrm>
        </p:spPr>
        <p:txBody>
          <a:bodyPr/>
          <a:lstStyle/>
          <a:p>
            <a:pPr marL="177800" indent="0">
              <a:lnSpc>
                <a:spcPct val="150000"/>
              </a:lnSpc>
              <a:buNone/>
            </a:pPr>
            <a:r>
              <a:rPr lang="en-US" dirty="0" err="1" smtClean="0"/>
              <a:t>Thực</a:t>
            </a:r>
            <a:r>
              <a:rPr lang="en-US" dirty="0" smtClean="0"/>
              <a:t> </a:t>
            </a:r>
            <a:r>
              <a:rPr lang="en-US" dirty="0" err="1" smtClean="0"/>
              <a:t>thể</a:t>
            </a:r>
            <a:r>
              <a:rPr lang="en-US" dirty="0" smtClean="0"/>
              <a:t> </a:t>
            </a:r>
            <a:r>
              <a:rPr lang="en-US" dirty="0" err="1" smtClean="0"/>
              <a:t>người</a:t>
            </a:r>
            <a:r>
              <a:rPr lang="en-US" dirty="0" smtClean="0"/>
              <a:t> </a:t>
            </a:r>
            <a:r>
              <a:rPr lang="en-US" dirty="0" err="1" smtClean="0"/>
              <a:t>dùng</a:t>
            </a:r>
            <a:endParaRPr lang="en-US" dirty="0" smtClean="0"/>
          </a:p>
          <a:p>
            <a:pPr marL="177800" indent="0">
              <a:lnSpc>
                <a:spcPct val="150000"/>
              </a:lnSpc>
              <a:buNone/>
            </a:pPr>
            <a:endParaRPr lang="en-US" dirty="0" smtClean="0"/>
          </a:p>
        </p:txBody>
      </p:sp>
      <p:pic>
        <p:nvPicPr>
          <p:cNvPr id="4" name="Picture 3" descr="C:\Users\Admin\Desktop\Thucthe\Thucthe\Account.jpg"/>
          <p:cNvPicPr/>
          <p:nvPr/>
        </p:nvPicPr>
        <p:blipFill>
          <a:blip r:embed="rId2">
            <a:extLst>
              <a:ext uri="{28A0092B-C50C-407E-A947-70E740481C1C}">
                <a14:useLocalDpi xmlns:a14="http://schemas.microsoft.com/office/drawing/2010/main" val="0"/>
              </a:ext>
            </a:extLst>
          </a:blip>
          <a:srcRect/>
          <a:stretch>
            <a:fillRect/>
          </a:stretch>
        </p:blipFill>
        <p:spPr bwMode="auto">
          <a:xfrm>
            <a:off x="800100" y="1752600"/>
            <a:ext cx="10439400" cy="4191000"/>
          </a:xfrm>
          <a:prstGeom prst="rect">
            <a:avLst/>
          </a:prstGeom>
          <a:noFill/>
          <a:ln>
            <a:noFill/>
          </a:ln>
        </p:spPr>
      </p:pic>
    </p:spTree>
    <p:extLst>
      <p:ext uri="{BB962C8B-B14F-4D97-AF65-F5344CB8AC3E}">
        <p14:creationId xmlns:p14="http://schemas.microsoft.com/office/powerpoint/2010/main" val="3134719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arn(inVertical)">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 y="0"/>
            <a:ext cx="10515599" cy="1020762"/>
          </a:xfrm>
        </p:spPr>
        <p:txBody>
          <a:bodyPr/>
          <a:lstStyle/>
          <a:p>
            <a:pPr lvl="0"/>
            <a:r>
              <a:rPr lang="en-US" sz="3000" b="1" dirty="0" smtClean="0">
                <a:solidFill>
                  <a:srgbClr val="832C8B"/>
                </a:solidFill>
              </a:rPr>
              <a:t>SƠ ĐỒ QUAN HỆ THỰC THỂ</a:t>
            </a:r>
            <a:endParaRPr lang="en-US" sz="3000" dirty="0"/>
          </a:p>
        </p:txBody>
      </p:sp>
      <p:sp>
        <p:nvSpPr>
          <p:cNvPr id="3" name="Text Placeholder 2"/>
          <p:cNvSpPr>
            <a:spLocks noGrp="1"/>
          </p:cNvSpPr>
          <p:nvPr>
            <p:ph type="body" idx="1"/>
          </p:nvPr>
        </p:nvSpPr>
        <p:spPr>
          <a:xfrm>
            <a:off x="76200" y="838200"/>
            <a:ext cx="11887200" cy="5486400"/>
          </a:xfrm>
        </p:spPr>
        <p:txBody>
          <a:bodyPr/>
          <a:lstStyle/>
          <a:p>
            <a:pPr marL="177800" indent="0">
              <a:lnSpc>
                <a:spcPct val="150000"/>
              </a:lnSpc>
              <a:buNone/>
            </a:pPr>
            <a:r>
              <a:rPr lang="en-US" dirty="0" err="1" smtClean="0"/>
              <a:t>Thực</a:t>
            </a:r>
            <a:r>
              <a:rPr lang="en-US" dirty="0" smtClean="0"/>
              <a:t> </a:t>
            </a:r>
            <a:r>
              <a:rPr lang="en-US" dirty="0" err="1"/>
              <a:t>thể</a:t>
            </a:r>
            <a:r>
              <a:rPr lang="en-US" dirty="0"/>
              <a:t> </a:t>
            </a:r>
            <a:r>
              <a:rPr lang="en-US" dirty="0" smtClean="0"/>
              <a:t>comment:</a:t>
            </a:r>
          </a:p>
        </p:txBody>
      </p:sp>
      <p:pic>
        <p:nvPicPr>
          <p:cNvPr id="5" name="Picture 4" descr="C:\Users\Admin\Desktop\Thucthe\Thucthe\Comment.jpg"/>
          <p:cNvPicPr/>
          <p:nvPr/>
        </p:nvPicPr>
        <p:blipFill>
          <a:blip r:embed="rId2">
            <a:extLst>
              <a:ext uri="{28A0092B-C50C-407E-A947-70E740481C1C}">
                <a14:useLocalDpi xmlns:a14="http://schemas.microsoft.com/office/drawing/2010/main" val="0"/>
              </a:ext>
            </a:extLst>
          </a:blip>
          <a:srcRect/>
          <a:stretch>
            <a:fillRect/>
          </a:stretch>
        </p:blipFill>
        <p:spPr bwMode="auto">
          <a:xfrm>
            <a:off x="609600" y="1600200"/>
            <a:ext cx="11049000" cy="4495800"/>
          </a:xfrm>
          <a:prstGeom prst="rect">
            <a:avLst/>
          </a:prstGeom>
          <a:noFill/>
          <a:ln>
            <a:noFill/>
          </a:ln>
        </p:spPr>
      </p:pic>
    </p:spTree>
    <p:extLst>
      <p:ext uri="{BB962C8B-B14F-4D97-AF65-F5344CB8AC3E}">
        <p14:creationId xmlns:p14="http://schemas.microsoft.com/office/powerpoint/2010/main" val="4118243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down)">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 y="0"/>
            <a:ext cx="10515599" cy="1020762"/>
          </a:xfrm>
        </p:spPr>
        <p:txBody>
          <a:bodyPr/>
          <a:lstStyle/>
          <a:p>
            <a:pPr lvl="0"/>
            <a:r>
              <a:rPr lang="en-US" sz="3000" b="1" dirty="0" smtClean="0">
                <a:solidFill>
                  <a:srgbClr val="832C8B"/>
                </a:solidFill>
              </a:rPr>
              <a:t>NỘI DUNG TRÌNH BÀY</a:t>
            </a:r>
            <a:endParaRPr lang="en-US" sz="3000" dirty="0"/>
          </a:p>
        </p:txBody>
      </p:sp>
      <p:sp>
        <p:nvSpPr>
          <p:cNvPr id="3" name="Text Placeholder 2"/>
          <p:cNvSpPr>
            <a:spLocks noGrp="1"/>
          </p:cNvSpPr>
          <p:nvPr>
            <p:ph type="body" idx="1"/>
          </p:nvPr>
        </p:nvSpPr>
        <p:spPr>
          <a:xfrm>
            <a:off x="76200" y="838200"/>
            <a:ext cx="11887200" cy="5486400"/>
          </a:xfrm>
        </p:spPr>
        <p:txBody>
          <a:bodyPr/>
          <a:lstStyle/>
          <a:p>
            <a:pPr>
              <a:lnSpc>
                <a:spcPct val="150000"/>
              </a:lnSpc>
              <a:buFont typeface="Wingdings" panose="05000000000000000000" pitchFamily="2" charset="2"/>
              <a:buChar char="v"/>
            </a:pPr>
            <a:r>
              <a:rPr lang="vi-VN" dirty="0"/>
              <a:t>Tổng quan đề tài</a:t>
            </a:r>
          </a:p>
          <a:p>
            <a:pPr>
              <a:lnSpc>
                <a:spcPct val="150000"/>
              </a:lnSpc>
              <a:buFont typeface="Wingdings" panose="05000000000000000000" pitchFamily="2" charset="2"/>
              <a:buChar char="v"/>
            </a:pPr>
            <a:r>
              <a:rPr lang="vi-VN" dirty="0"/>
              <a:t>Chức năng ứng dụng</a:t>
            </a:r>
          </a:p>
          <a:p>
            <a:pPr>
              <a:lnSpc>
                <a:spcPct val="150000"/>
              </a:lnSpc>
              <a:buFont typeface="Wingdings" panose="05000000000000000000" pitchFamily="2" charset="2"/>
              <a:buChar char="v"/>
            </a:pPr>
            <a:r>
              <a:rPr lang="vi-VN" dirty="0"/>
              <a:t>Kiến trúc và mô hình thiết kế</a:t>
            </a:r>
          </a:p>
          <a:p>
            <a:pPr>
              <a:lnSpc>
                <a:spcPct val="150000"/>
              </a:lnSpc>
              <a:buFont typeface="Wingdings" panose="05000000000000000000" pitchFamily="2" charset="2"/>
              <a:buChar char="v"/>
            </a:pPr>
            <a:r>
              <a:rPr lang="vi-VN" dirty="0"/>
              <a:t>Biểu đồ luồng dữ liệu mức ngữ cảnh</a:t>
            </a:r>
          </a:p>
          <a:p>
            <a:pPr>
              <a:lnSpc>
                <a:spcPct val="150000"/>
              </a:lnSpc>
              <a:buFont typeface="Wingdings" panose="05000000000000000000" pitchFamily="2" charset="2"/>
              <a:buChar char="v"/>
            </a:pPr>
            <a:r>
              <a:rPr lang="vi-VN" dirty="0"/>
              <a:t>Sơ đồ quan hệ thực thể</a:t>
            </a:r>
          </a:p>
          <a:p>
            <a:pPr>
              <a:lnSpc>
                <a:spcPct val="150000"/>
              </a:lnSpc>
              <a:buFont typeface="Wingdings" panose="05000000000000000000" pitchFamily="2" charset="2"/>
              <a:buChar char="v"/>
            </a:pPr>
            <a:r>
              <a:rPr lang="vi-VN" dirty="0"/>
              <a:t>Thiết kế cơ sở dữ liệu</a:t>
            </a:r>
          </a:p>
          <a:p>
            <a:pPr>
              <a:lnSpc>
                <a:spcPct val="150000"/>
              </a:lnSpc>
              <a:buFont typeface="Wingdings" panose="05000000000000000000" pitchFamily="2" charset="2"/>
              <a:buChar char="v"/>
            </a:pPr>
            <a:r>
              <a:rPr lang="vi-VN" dirty="0"/>
              <a:t>Phân công công việc trong nhóm</a:t>
            </a:r>
            <a:endParaRPr lang="en-US" dirty="0"/>
          </a:p>
        </p:txBody>
      </p:sp>
    </p:spTree>
    <p:extLst>
      <p:ext uri="{BB962C8B-B14F-4D97-AF65-F5344CB8AC3E}">
        <p14:creationId xmlns:p14="http://schemas.microsoft.com/office/powerpoint/2010/main" val="1477773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 y="0"/>
            <a:ext cx="10515599" cy="1020762"/>
          </a:xfrm>
        </p:spPr>
        <p:txBody>
          <a:bodyPr/>
          <a:lstStyle/>
          <a:p>
            <a:pPr lvl="0"/>
            <a:r>
              <a:rPr lang="en-US" sz="3000" b="1" dirty="0" smtClean="0">
                <a:solidFill>
                  <a:srgbClr val="832C8B"/>
                </a:solidFill>
              </a:rPr>
              <a:t>SƠ ĐỒ QUAN HỆ THỰC THỂ</a:t>
            </a:r>
            <a:endParaRPr lang="en-US" sz="3000" dirty="0"/>
          </a:p>
        </p:txBody>
      </p:sp>
      <p:sp>
        <p:nvSpPr>
          <p:cNvPr id="3" name="Text Placeholder 2"/>
          <p:cNvSpPr>
            <a:spLocks noGrp="1"/>
          </p:cNvSpPr>
          <p:nvPr>
            <p:ph type="body" idx="1"/>
          </p:nvPr>
        </p:nvSpPr>
        <p:spPr>
          <a:xfrm>
            <a:off x="76200" y="838200"/>
            <a:ext cx="11887200" cy="5486400"/>
          </a:xfrm>
        </p:spPr>
        <p:txBody>
          <a:bodyPr/>
          <a:lstStyle/>
          <a:p>
            <a:pPr marL="177800" indent="0">
              <a:lnSpc>
                <a:spcPct val="150000"/>
              </a:lnSpc>
              <a:buNone/>
            </a:pPr>
            <a:r>
              <a:rPr lang="en-US" dirty="0" err="1"/>
              <a:t>Thực</a:t>
            </a:r>
            <a:r>
              <a:rPr lang="en-US" dirty="0"/>
              <a:t> </a:t>
            </a:r>
            <a:r>
              <a:rPr lang="en-US" dirty="0" err="1"/>
              <a:t>thể</a:t>
            </a:r>
            <a:r>
              <a:rPr lang="en-US" dirty="0"/>
              <a:t> </a:t>
            </a:r>
            <a:r>
              <a:rPr lang="en-US" dirty="0" err="1"/>
              <a:t>thương</a:t>
            </a:r>
            <a:r>
              <a:rPr lang="en-US" dirty="0"/>
              <a:t> </a:t>
            </a:r>
            <a:r>
              <a:rPr lang="en-US" dirty="0" err="1"/>
              <a:t>hiệu</a:t>
            </a:r>
            <a:endParaRPr lang="en-US" dirty="0" smtClean="0"/>
          </a:p>
        </p:txBody>
      </p:sp>
      <p:pic>
        <p:nvPicPr>
          <p:cNvPr id="5" name="Picture 4" descr="C:\Users\Admin\Desktop\Thucthe\Thucthe\Manufacturer.jpg"/>
          <p:cNvPicPr/>
          <p:nvPr/>
        </p:nvPicPr>
        <p:blipFill>
          <a:blip r:embed="rId2">
            <a:extLst>
              <a:ext uri="{28A0092B-C50C-407E-A947-70E740481C1C}">
                <a14:useLocalDpi xmlns:a14="http://schemas.microsoft.com/office/drawing/2010/main" val="0"/>
              </a:ext>
            </a:extLst>
          </a:blip>
          <a:srcRect/>
          <a:stretch>
            <a:fillRect/>
          </a:stretch>
        </p:blipFill>
        <p:spPr bwMode="auto">
          <a:xfrm>
            <a:off x="914400" y="1600200"/>
            <a:ext cx="10744199" cy="4343400"/>
          </a:xfrm>
          <a:prstGeom prst="rect">
            <a:avLst/>
          </a:prstGeom>
          <a:noFill/>
          <a:ln>
            <a:noFill/>
          </a:ln>
        </p:spPr>
      </p:pic>
    </p:spTree>
    <p:extLst>
      <p:ext uri="{BB962C8B-B14F-4D97-AF65-F5344CB8AC3E}">
        <p14:creationId xmlns:p14="http://schemas.microsoft.com/office/powerpoint/2010/main" val="1411900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 y="0"/>
            <a:ext cx="10515599" cy="1020762"/>
          </a:xfrm>
        </p:spPr>
        <p:txBody>
          <a:bodyPr/>
          <a:lstStyle/>
          <a:p>
            <a:pPr lvl="0"/>
            <a:r>
              <a:rPr lang="en-US" sz="3000" b="1" dirty="0" smtClean="0">
                <a:solidFill>
                  <a:srgbClr val="832C8B"/>
                </a:solidFill>
              </a:rPr>
              <a:t>SƠ ĐỒ QUAN HỆ THỰC THỂ</a:t>
            </a:r>
            <a:endParaRPr lang="en-US" sz="3000" dirty="0"/>
          </a:p>
        </p:txBody>
      </p:sp>
      <p:sp>
        <p:nvSpPr>
          <p:cNvPr id="3" name="Text Placeholder 2"/>
          <p:cNvSpPr>
            <a:spLocks noGrp="1"/>
          </p:cNvSpPr>
          <p:nvPr>
            <p:ph type="body" idx="1"/>
          </p:nvPr>
        </p:nvSpPr>
        <p:spPr>
          <a:xfrm>
            <a:off x="76200" y="838200"/>
            <a:ext cx="11887200" cy="5486400"/>
          </a:xfrm>
        </p:spPr>
        <p:txBody>
          <a:bodyPr/>
          <a:lstStyle/>
          <a:p>
            <a:pPr marL="177800" indent="0">
              <a:lnSpc>
                <a:spcPct val="150000"/>
              </a:lnSpc>
              <a:buNone/>
            </a:pPr>
            <a:r>
              <a:rPr lang="en-US" dirty="0" err="1"/>
              <a:t>Thực</a:t>
            </a:r>
            <a:r>
              <a:rPr lang="en-US" dirty="0"/>
              <a:t> </a:t>
            </a:r>
            <a:r>
              <a:rPr lang="en-US" dirty="0" err="1"/>
              <a:t>thể</a:t>
            </a:r>
            <a:r>
              <a:rPr lang="en-US" dirty="0"/>
              <a:t> </a:t>
            </a:r>
            <a:r>
              <a:rPr lang="en-US" dirty="0" err="1"/>
              <a:t>ảnh</a:t>
            </a:r>
            <a:r>
              <a:rPr lang="en-US" dirty="0"/>
              <a:t> </a:t>
            </a:r>
            <a:r>
              <a:rPr lang="en-US" dirty="0" err="1"/>
              <a:t>của</a:t>
            </a:r>
            <a:r>
              <a:rPr lang="en-US" dirty="0"/>
              <a:t> </a:t>
            </a:r>
            <a:r>
              <a:rPr lang="en-US" dirty="0" err="1"/>
              <a:t>sản</a:t>
            </a:r>
            <a:r>
              <a:rPr lang="en-US" dirty="0"/>
              <a:t> </a:t>
            </a:r>
            <a:r>
              <a:rPr lang="en-US" dirty="0" err="1"/>
              <a:t>phẩm</a:t>
            </a:r>
            <a:endParaRPr lang="en-US" dirty="0" smtClean="0"/>
          </a:p>
        </p:txBody>
      </p:sp>
      <p:pic>
        <p:nvPicPr>
          <p:cNvPr id="7" name="Picture 6" descr="C:\Users\Admin\Desktop\Thucthe\Thucthe\ImageProduct.jpg"/>
          <p:cNvPicPr/>
          <p:nvPr/>
        </p:nvPicPr>
        <p:blipFill>
          <a:blip r:embed="rId2">
            <a:extLst>
              <a:ext uri="{28A0092B-C50C-407E-A947-70E740481C1C}">
                <a14:useLocalDpi xmlns:a14="http://schemas.microsoft.com/office/drawing/2010/main" val="0"/>
              </a:ext>
            </a:extLst>
          </a:blip>
          <a:srcRect/>
          <a:stretch>
            <a:fillRect/>
          </a:stretch>
        </p:blipFill>
        <p:spPr bwMode="auto">
          <a:xfrm>
            <a:off x="304800" y="1722120"/>
            <a:ext cx="11506199" cy="4373880"/>
          </a:xfrm>
          <a:prstGeom prst="rect">
            <a:avLst/>
          </a:prstGeom>
          <a:noFill/>
          <a:ln>
            <a:noFill/>
          </a:ln>
        </p:spPr>
      </p:pic>
    </p:spTree>
    <p:extLst>
      <p:ext uri="{BB962C8B-B14F-4D97-AF65-F5344CB8AC3E}">
        <p14:creationId xmlns:p14="http://schemas.microsoft.com/office/powerpoint/2010/main" val="3021664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circle(in)">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circle(in)">
                                      <p:cBhvr>
                                        <p:cTn id="12"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 y="0"/>
            <a:ext cx="10515599" cy="1020762"/>
          </a:xfrm>
        </p:spPr>
        <p:txBody>
          <a:bodyPr/>
          <a:lstStyle/>
          <a:p>
            <a:pPr lvl="0"/>
            <a:r>
              <a:rPr lang="en-US" sz="3000" b="1" dirty="0" smtClean="0">
                <a:solidFill>
                  <a:srgbClr val="832C8B"/>
                </a:solidFill>
              </a:rPr>
              <a:t>SƠ ĐỒ QUAN HỆ THỰC THỂ</a:t>
            </a:r>
            <a:endParaRPr lang="en-US" sz="3000" dirty="0"/>
          </a:p>
        </p:txBody>
      </p:sp>
      <p:sp>
        <p:nvSpPr>
          <p:cNvPr id="3" name="Text Placeholder 2"/>
          <p:cNvSpPr>
            <a:spLocks noGrp="1"/>
          </p:cNvSpPr>
          <p:nvPr>
            <p:ph type="body" idx="1"/>
          </p:nvPr>
        </p:nvSpPr>
        <p:spPr>
          <a:xfrm>
            <a:off x="76200" y="838200"/>
            <a:ext cx="11887200" cy="5486400"/>
          </a:xfrm>
        </p:spPr>
        <p:txBody>
          <a:bodyPr/>
          <a:lstStyle/>
          <a:p>
            <a:pPr marL="177800" indent="0">
              <a:lnSpc>
                <a:spcPct val="150000"/>
              </a:lnSpc>
              <a:buNone/>
            </a:pPr>
            <a:r>
              <a:rPr lang="en-US" dirty="0" err="1"/>
              <a:t>Thực</a:t>
            </a:r>
            <a:r>
              <a:rPr lang="en-US" dirty="0"/>
              <a:t> </a:t>
            </a:r>
            <a:r>
              <a:rPr lang="en-US" dirty="0" err="1"/>
              <a:t>thể</a:t>
            </a:r>
            <a:r>
              <a:rPr lang="en-US" dirty="0"/>
              <a:t> </a:t>
            </a:r>
            <a:r>
              <a:rPr lang="en-US" dirty="0" err="1"/>
              <a:t>hóa</a:t>
            </a:r>
            <a:r>
              <a:rPr lang="en-US" dirty="0"/>
              <a:t> </a:t>
            </a:r>
            <a:r>
              <a:rPr lang="en-US" dirty="0" err="1"/>
              <a:t>đơn</a:t>
            </a:r>
            <a:r>
              <a:rPr lang="en-US" dirty="0"/>
              <a:t> </a:t>
            </a:r>
            <a:r>
              <a:rPr lang="en-US" dirty="0" err="1"/>
              <a:t>đ</a:t>
            </a:r>
            <a:r>
              <a:rPr lang="en-US" dirty="0" err="1" smtClean="0"/>
              <a:t>ặt</a:t>
            </a:r>
            <a:r>
              <a:rPr lang="en-US" dirty="0" smtClean="0"/>
              <a:t> </a:t>
            </a:r>
            <a:r>
              <a:rPr lang="en-US" dirty="0" err="1"/>
              <a:t>hàng</a:t>
            </a:r>
            <a:endParaRPr lang="en-US" dirty="0" smtClean="0"/>
          </a:p>
        </p:txBody>
      </p:sp>
      <p:pic>
        <p:nvPicPr>
          <p:cNvPr id="6" name="Picture 5" descr="C:\Users\Admin\Desktop\Thucthe\Thucthe\OrderProduct.jpg"/>
          <p:cNvPicPr/>
          <p:nvPr/>
        </p:nvPicPr>
        <p:blipFill>
          <a:blip r:embed="rId2">
            <a:extLst>
              <a:ext uri="{28A0092B-C50C-407E-A947-70E740481C1C}">
                <a14:useLocalDpi xmlns:a14="http://schemas.microsoft.com/office/drawing/2010/main" val="0"/>
              </a:ext>
            </a:extLst>
          </a:blip>
          <a:srcRect/>
          <a:stretch>
            <a:fillRect/>
          </a:stretch>
        </p:blipFill>
        <p:spPr bwMode="auto">
          <a:xfrm>
            <a:off x="457200" y="1752600"/>
            <a:ext cx="11353799" cy="4419599"/>
          </a:xfrm>
          <a:prstGeom prst="rect">
            <a:avLst/>
          </a:prstGeom>
          <a:noFill/>
          <a:ln>
            <a:noFill/>
          </a:ln>
        </p:spPr>
      </p:pic>
    </p:spTree>
    <p:extLst>
      <p:ext uri="{BB962C8B-B14F-4D97-AF65-F5344CB8AC3E}">
        <p14:creationId xmlns:p14="http://schemas.microsoft.com/office/powerpoint/2010/main" val="1080868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 y="0"/>
            <a:ext cx="10515599" cy="1020762"/>
          </a:xfrm>
        </p:spPr>
        <p:txBody>
          <a:bodyPr/>
          <a:lstStyle/>
          <a:p>
            <a:pPr lvl="0"/>
            <a:r>
              <a:rPr lang="en-US" sz="3000" b="1" dirty="0" smtClean="0">
                <a:solidFill>
                  <a:srgbClr val="832C8B"/>
                </a:solidFill>
              </a:rPr>
              <a:t>SƠ ĐỒ QUAN HỆ THỰC THỂ</a:t>
            </a:r>
            <a:endParaRPr lang="en-US" sz="3000" dirty="0"/>
          </a:p>
        </p:txBody>
      </p:sp>
      <p:sp>
        <p:nvSpPr>
          <p:cNvPr id="3" name="Text Placeholder 2"/>
          <p:cNvSpPr>
            <a:spLocks noGrp="1"/>
          </p:cNvSpPr>
          <p:nvPr>
            <p:ph type="body" idx="1"/>
          </p:nvPr>
        </p:nvSpPr>
        <p:spPr>
          <a:xfrm>
            <a:off x="76200" y="838200"/>
            <a:ext cx="11887200" cy="5486400"/>
          </a:xfrm>
        </p:spPr>
        <p:txBody>
          <a:bodyPr/>
          <a:lstStyle/>
          <a:p>
            <a:pPr marL="177800" indent="0">
              <a:lnSpc>
                <a:spcPct val="150000"/>
              </a:lnSpc>
              <a:buNone/>
            </a:pPr>
            <a:r>
              <a:rPr lang="en-US" dirty="0" err="1"/>
              <a:t>Thực</a:t>
            </a:r>
            <a:r>
              <a:rPr lang="en-US" dirty="0"/>
              <a:t> </a:t>
            </a:r>
            <a:r>
              <a:rPr lang="en-US" dirty="0" err="1"/>
              <a:t>thể</a:t>
            </a:r>
            <a:r>
              <a:rPr lang="en-US" dirty="0"/>
              <a:t> chi </a:t>
            </a:r>
            <a:r>
              <a:rPr lang="en-US" dirty="0" err="1"/>
              <a:t>tiết</a:t>
            </a:r>
            <a:r>
              <a:rPr lang="en-US" dirty="0"/>
              <a:t> </a:t>
            </a:r>
            <a:r>
              <a:rPr lang="en-US" dirty="0" err="1"/>
              <a:t>hóa</a:t>
            </a:r>
            <a:r>
              <a:rPr lang="en-US" dirty="0"/>
              <a:t> </a:t>
            </a:r>
            <a:r>
              <a:rPr lang="en-US" dirty="0" err="1"/>
              <a:t>đơn</a:t>
            </a:r>
            <a:endParaRPr lang="en-US" dirty="0" smtClean="0"/>
          </a:p>
        </p:txBody>
      </p:sp>
      <p:pic>
        <p:nvPicPr>
          <p:cNvPr id="6" name="Picture 5" descr="C:\Users\Admin\Desktop\Thucthe\Thucthe\OrderDetail.jpg"/>
          <p:cNvPicPr/>
          <p:nvPr/>
        </p:nvPicPr>
        <p:blipFill>
          <a:blip r:embed="rId2">
            <a:extLst>
              <a:ext uri="{28A0092B-C50C-407E-A947-70E740481C1C}">
                <a14:useLocalDpi xmlns:a14="http://schemas.microsoft.com/office/drawing/2010/main" val="0"/>
              </a:ext>
            </a:extLst>
          </a:blip>
          <a:srcRect/>
          <a:stretch>
            <a:fillRect/>
          </a:stretch>
        </p:blipFill>
        <p:spPr bwMode="auto">
          <a:xfrm>
            <a:off x="457200" y="1609724"/>
            <a:ext cx="11506199" cy="4562475"/>
          </a:xfrm>
          <a:prstGeom prst="rect">
            <a:avLst/>
          </a:prstGeom>
          <a:noFill/>
          <a:ln>
            <a:noFill/>
          </a:ln>
        </p:spPr>
      </p:pic>
    </p:spTree>
    <p:extLst>
      <p:ext uri="{BB962C8B-B14F-4D97-AF65-F5344CB8AC3E}">
        <p14:creationId xmlns:p14="http://schemas.microsoft.com/office/powerpoint/2010/main" val="1739649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 y="0"/>
            <a:ext cx="10515599" cy="1020762"/>
          </a:xfrm>
        </p:spPr>
        <p:txBody>
          <a:bodyPr/>
          <a:lstStyle/>
          <a:p>
            <a:pPr lvl="0"/>
            <a:r>
              <a:rPr lang="en-US" sz="3000" b="1" dirty="0" smtClean="0">
                <a:solidFill>
                  <a:srgbClr val="832C8B"/>
                </a:solidFill>
              </a:rPr>
              <a:t>SƠ ĐỒ QUAN HỆ THỰC THỂ</a:t>
            </a:r>
            <a:endParaRPr lang="en-US" sz="3000" dirty="0"/>
          </a:p>
        </p:txBody>
      </p:sp>
      <p:sp>
        <p:nvSpPr>
          <p:cNvPr id="3" name="Text Placeholder 2"/>
          <p:cNvSpPr>
            <a:spLocks noGrp="1"/>
          </p:cNvSpPr>
          <p:nvPr>
            <p:ph type="body" idx="1"/>
          </p:nvPr>
        </p:nvSpPr>
        <p:spPr>
          <a:xfrm>
            <a:off x="76200" y="838200"/>
            <a:ext cx="11887200" cy="5486400"/>
          </a:xfrm>
        </p:spPr>
        <p:txBody>
          <a:bodyPr/>
          <a:lstStyle/>
          <a:p>
            <a:pPr marL="177800" indent="0">
              <a:lnSpc>
                <a:spcPct val="150000"/>
              </a:lnSpc>
              <a:buNone/>
            </a:pPr>
            <a:r>
              <a:rPr lang="en-US" dirty="0" err="1"/>
              <a:t>Thực</a:t>
            </a:r>
            <a:r>
              <a:rPr lang="en-US" dirty="0"/>
              <a:t> </a:t>
            </a:r>
            <a:r>
              <a:rPr lang="en-US" dirty="0" err="1"/>
              <a:t>thể</a:t>
            </a:r>
            <a:r>
              <a:rPr lang="en-US" dirty="0"/>
              <a:t> </a:t>
            </a:r>
            <a:r>
              <a:rPr lang="en-US" dirty="0" err="1"/>
              <a:t>phương</a:t>
            </a:r>
            <a:r>
              <a:rPr lang="en-US" dirty="0"/>
              <a:t> </a:t>
            </a:r>
            <a:r>
              <a:rPr lang="en-US" dirty="0" err="1"/>
              <a:t>thức</a:t>
            </a:r>
            <a:r>
              <a:rPr lang="en-US" dirty="0"/>
              <a:t> </a:t>
            </a:r>
            <a:r>
              <a:rPr lang="en-US" dirty="0" err="1"/>
              <a:t>thanh</a:t>
            </a:r>
            <a:r>
              <a:rPr lang="en-US" dirty="0"/>
              <a:t> </a:t>
            </a:r>
            <a:r>
              <a:rPr lang="en-US" dirty="0" err="1"/>
              <a:t>toán</a:t>
            </a:r>
            <a:endParaRPr lang="en-US" dirty="0" smtClean="0"/>
          </a:p>
        </p:txBody>
      </p:sp>
      <p:pic>
        <p:nvPicPr>
          <p:cNvPr id="5" name="Picture 4" descr="C:\Users\Admin\Desktop\Thucthe\Thucthe\PaymentType.jpg"/>
          <p:cNvPicPr/>
          <p:nvPr/>
        </p:nvPicPr>
        <p:blipFill>
          <a:blip r:embed="rId2">
            <a:extLst>
              <a:ext uri="{28A0092B-C50C-407E-A947-70E740481C1C}">
                <a14:useLocalDpi xmlns:a14="http://schemas.microsoft.com/office/drawing/2010/main" val="0"/>
              </a:ext>
            </a:extLst>
          </a:blip>
          <a:srcRect/>
          <a:stretch>
            <a:fillRect/>
          </a:stretch>
        </p:blipFill>
        <p:spPr bwMode="auto">
          <a:xfrm>
            <a:off x="533400" y="1600200"/>
            <a:ext cx="11277600" cy="4369435"/>
          </a:xfrm>
          <a:prstGeom prst="rect">
            <a:avLst/>
          </a:prstGeom>
          <a:noFill/>
          <a:ln>
            <a:noFill/>
          </a:ln>
        </p:spPr>
      </p:pic>
    </p:spTree>
    <p:extLst>
      <p:ext uri="{BB962C8B-B14F-4D97-AF65-F5344CB8AC3E}">
        <p14:creationId xmlns:p14="http://schemas.microsoft.com/office/powerpoint/2010/main" val="531314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 y="0"/>
            <a:ext cx="10515599" cy="1020762"/>
          </a:xfrm>
        </p:spPr>
        <p:txBody>
          <a:bodyPr/>
          <a:lstStyle/>
          <a:p>
            <a:pPr lvl="0"/>
            <a:r>
              <a:rPr lang="en-US" sz="3000" b="1" dirty="0" smtClean="0">
                <a:solidFill>
                  <a:srgbClr val="832C8B"/>
                </a:solidFill>
              </a:rPr>
              <a:t>SƠ ĐỒ QUAN HỆ THỰC THỂ</a:t>
            </a:r>
            <a:endParaRPr lang="en-US" sz="3000" dirty="0"/>
          </a:p>
        </p:txBody>
      </p:sp>
      <p:sp>
        <p:nvSpPr>
          <p:cNvPr id="3" name="Text Placeholder 2"/>
          <p:cNvSpPr>
            <a:spLocks noGrp="1"/>
          </p:cNvSpPr>
          <p:nvPr>
            <p:ph type="body" idx="1"/>
          </p:nvPr>
        </p:nvSpPr>
        <p:spPr>
          <a:xfrm>
            <a:off x="76200" y="838200"/>
            <a:ext cx="11887200" cy="5486400"/>
          </a:xfrm>
        </p:spPr>
        <p:txBody>
          <a:bodyPr/>
          <a:lstStyle/>
          <a:p>
            <a:pPr marL="177800" indent="0">
              <a:lnSpc>
                <a:spcPct val="150000"/>
              </a:lnSpc>
              <a:buNone/>
            </a:pPr>
            <a:r>
              <a:rPr lang="en-US" dirty="0" err="1"/>
              <a:t>Thực</a:t>
            </a:r>
            <a:r>
              <a:rPr lang="en-US" dirty="0"/>
              <a:t> </a:t>
            </a:r>
            <a:r>
              <a:rPr lang="en-US" dirty="0" err="1"/>
              <a:t>thể</a:t>
            </a:r>
            <a:r>
              <a:rPr lang="en-US" dirty="0"/>
              <a:t> </a:t>
            </a:r>
            <a:r>
              <a:rPr lang="en-US" dirty="0" err="1"/>
              <a:t>loại</a:t>
            </a:r>
            <a:r>
              <a:rPr lang="en-US" dirty="0"/>
              <a:t> </a:t>
            </a:r>
            <a:r>
              <a:rPr lang="en-US" dirty="0" err="1"/>
              <a:t>đồng</a:t>
            </a:r>
            <a:r>
              <a:rPr lang="en-US" dirty="0"/>
              <a:t> </a:t>
            </a:r>
            <a:r>
              <a:rPr lang="en-US" dirty="0" err="1"/>
              <a:t>hồ</a:t>
            </a:r>
            <a:endParaRPr lang="en-US" dirty="0" smtClean="0"/>
          </a:p>
        </p:txBody>
      </p:sp>
      <p:pic>
        <p:nvPicPr>
          <p:cNvPr id="5" name="Picture 4" descr="C:\Users\Admin\Desktop\Thucthe\Thucthe\PrdCategory.jpg"/>
          <p:cNvPicPr/>
          <p:nvPr/>
        </p:nvPicPr>
        <p:blipFill>
          <a:blip r:embed="rId2">
            <a:extLst>
              <a:ext uri="{28A0092B-C50C-407E-A947-70E740481C1C}">
                <a14:useLocalDpi xmlns:a14="http://schemas.microsoft.com/office/drawing/2010/main" val="0"/>
              </a:ext>
            </a:extLst>
          </a:blip>
          <a:srcRect/>
          <a:stretch>
            <a:fillRect/>
          </a:stretch>
        </p:blipFill>
        <p:spPr bwMode="auto">
          <a:xfrm>
            <a:off x="533400" y="1600200"/>
            <a:ext cx="11468099" cy="4343400"/>
          </a:xfrm>
          <a:prstGeom prst="rect">
            <a:avLst/>
          </a:prstGeom>
          <a:noFill/>
          <a:ln>
            <a:noFill/>
          </a:ln>
        </p:spPr>
      </p:pic>
    </p:spTree>
    <p:extLst>
      <p:ext uri="{BB962C8B-B14F-4D97-AF65-F5344CB8AC3E}">
        <p14:creationId xmlns:p14="http://schemas.microsoft.com/office/powerpoint/2010/main" val="2751217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arn(inVertical)">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 y="0"/>
            <a:ext cx="10515599" cy="1020762"/>
          </a:xfrm>
        </p:spPr>
        <p:txBody>
          <a:bodyPr/>
          <a:lstStyle/>
          <a:p>
            <a:pPr lvl="0"/>
            <a:r>
              <a:rPr lang="en-US" sz="3000" b="1" dirty="0" smtClean="0">
                <a:solidFill>
                  <a:srgbClr val="832C8B"/>
                </a:solidFill>
              </a:rPr>
              <a:t>SƠ ĐỒ QUAN HỆ THỰC THỂ</a:t>
            </a:r>
            <a:endParaRPr lang="en-US" sz="3000" dirty="0"/>
          </a:p>
        </p:txBody>
      </p:sp>
      <p:sp>
        <p:nvSpPr>
          <p:cNvPr id="3" name="Text Placeholder 2"/>
          <p:cNvSpPr>
            <a:spLocks noGrp="1"/>
          </p:cNvSpPr>
          <p:nvPr>
            <p:ph type="body" idx="1"/>
          </p:nvPr>
        </p:nvSpPr>
        <p:spPr>
          <a:xfrm>
            <a:off x="76200" y="838200"/>
            <a:ext cx="11887200" cy="5486400"/>
          </a:xfrm>
        </p:spPr>
        <p:txBody>
          <a:bodyPr/>
          <a:lstStyle/>
          <a:p>
            <a:pPr marL="177800" indent="0">
              <a:lnSpc>
                <a:spcPct val="150000"/>
              </a:lnSpc>
              <a:buNone/>
            </a:pPr>
            <a:r>
              <a:rPr lang="en-US" dirty="0" err="1"/>
              <a:t>Thực</a:t>
            </a:r>
            <a:r>
              <a:rPr lang="en-US" dirty="0"/>
              <a:t> </a:t>
            </a:r>
            <a:r>
              <a:rPr lang="en-US" dirty="0" err="1"/>
              <a:t>thể</a:t>
            </a:r>
            <a:r>
              <a:rPr lang="en-US" dirty="0"/>
              <a:t> </a:t>
            </a:r>
            <a:r>
              <a:rPr lang="en-US" dirty="0" err="1"/>
              <a:t>sản</a:t>
            </a:r>
            <a:r>
              <a:rPr lang="en-US" dirty="0"/>
              <a:t> </a:t>
            </a:r>
            <a:r>
              <a:rPr lang="en-US" dirty="0" err="1"/>
              <a:t>phẩm</a:t>
            </a:r>
            <a:endParaRPr lang="en-US" dirty="0" smtClean="0"/>
          </a:p>
        </p:txBody>
      </p:sp>
      <p:pic>
        <p:nvPicPr>
          <p:cNvPr id="6" name="Picture 5" descr="C:\Users\Admin\Desktop\Thucthe\Thucthe\Products.jpg"/>
          <p:cNvPicPr/>
          <p:nvPr/>
        </p:nvPicPr>
        <p:blipFill>
          <a:blip r:embed="rId2">
            <a:extLst>
              <a:ext uri="{28A0092B-C50C-407E-A947-70E740481C1C}">
                <a14:useLocalDpi xmlns:a14="http://schemas.microsoft.com/office/drawing/2010/main" val="0"/>
              </a:ext>
            </a:extLst>
          </a:blip>
          <a:srcRect/>
          <a:stretch>
            <a:fillRect/>
          </a:stretch>
        </p:blipFill>
        <p:spPr bwMode="auto">
          <a:xfrm>
            <a:off x="533400" y="1676400"/>
            <a:ext cx="11429999" cy="4648200"/>
          </a:xfrm>
          <a:prstGeom prst="rect">
            <a:avLst/>
          </a:prstGeom>
          <a:noFill/>
          <a:ln>
            <a:noFill/>
          </a:ln>
        </p:spPr>
      </p:pic>
    </p:spTree>
    <p:extLst>
      <p:ext uri="{BB962C8B-B14F-4D97-AF65-F5344CB8AC3E}">
        <p14:creationId xmlns:p14="http://schemas.microsoft.com/office/powerpoint/2010/main" val="463440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anim calcmode="lin" valueType="num">
                                      <p:cBhvr>
                                        <p:cTn id="15" dur="1000" fill="hold"/>
                                        <p:tgtEl>
                                          <p:spTgt spid="6"/>
                                        </p:tgtEl>
                                        <p:attrNameLst>
                                          <p:attrName>ppt_x</p:attrName>
                                        </p:attrNameLst>
                                      </p:cBhvr>
                                      <p:tavLst>
                                        <p:tav tm="0">
                                          <p:val>
                                            <p:strVal val="#ppt_x"/>
                                          </p:val>
                                        </p:tav>
                                        <p:tav tm="100000">
                                          <p:val>
                                            <p:strVal val="#ppt_x"/>
                                          </p:val>
                                        </p:tav>
                                      </p:tavLst>
                                    </p:anim>
                                    <p:anim calcmode="lin" valueType="num">
                                      <p:cBhvr>
                                        <p:cTn id="1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 y="0"/>
            <a:ext cx="10515599" cy="1020762"/>
          </a:xfrm>
        </p:spPr>
        <p:txBody>
          <a:bodyPr/>
          <a:lstStyle/>
          <a:p>
            <a:pPr lvl="0"/>
            <a:r>
              <a:rPr lang="en-US" sz="3000" b="1" dirty="0" smtClean="0">
                <a:solidFill>
                  <a:srgbClr val="832C8B"/>
                </a:solidFill>
              </a:rPr>
              <a:t>THIẾT KẾ CƠ SỞ DŨ LIỆU</a:t>
            </a:r>
            <a:endParaRPr lang="en-US" sz="3000" dirty="0"/>
          </a:p>
        </p:txBody>
      </p:sp>
      <p:sp>
        <p:nvSpPr>
          <p:cNvPr id="3" name="Text Placeholder 2"/>
          <p:cNvSpPr>
            <a:spLocks noGrp="1"/>
          </p:cNvSpPr>
          <p:nvPr>
            <p:ph type="body" idx="1"/>
          </p:nvPr>
        </p:nvSpPr>
        <p:spPr>
          <a:xfrm>
            <a:off x="76200" y="838200"/>
            <a:ext cx="11887200" cy="5486400"/>
          </a:xfrm>
        </p:spPr>
        <p:txBody>
          <a:bodyPr/>
          <a:lstStyle/>
          <a:p>
            <a:pPr marL="177800" indent="0">
              <a:lnSpc>
                <a:spcPct val="150000"/>
              </a:lnSpc>
              <a:buNone/>
            </a:pPr>
            <a:r>
              <a:rPr lang="en-US" dirty="0" err="1" smtClean="0"/>
              <a:t>Mô</a:t>
            </a:r>
            <a:r>
              <a:rPr lang="en-US" dirty="0" smtClean="0"/>
              <a:t> </a:t>
            </a:r>
            <a:r>
              <a:rPr lang="en-US" dirty="0" err="1" smtClean="0"/>
              <a:t>hình</a:t>
            </a:r>
            <a:r>
              <a:rPr lang="en-US" dirty="0" smtClean="0"/>
              <a:t> </a:t>
            </a:r>
            <a:r>
              <a:rPr lang="en-US" dirty="0" err="1" smtClean="0"/>
              <a:t>disigner</a:t>
            </a:r>
            <a:r>
              <a:rPr lang="en-US" dirty="0" smtClean="0"/>
              <a:t> </a:t>
            </a:r>
            <a:r>
              <a:rPr lang="en-US" dirty="0" err="1" smtClean="0"/>
              <a:t>trong</a:t>
            </a:r>
            <a:r>
              <a:rPr lang="en-US" dirty="0" smtClean="0"/>
              <a:t> database</a:t>
            </a:r>
          </a:p>
          <a:p>
            <a:pPr marL="177800" indent="0">
              <a:lnSpc>
                <a:spcPct val="150000"/>
              </a:lnSpc>
              <a:buNone/>
            </a:pPr>
            <a:endParaRPr lang="en-US" dirty="0" smtClean="0"/>
          </a:p>
        </p:txBody>
      </p:sp>
      <p:pic>
        <p:nvPicPr>
          <p:cNvPr id="4" name="Picture 3"/>
          <p:cNvPicPr>
            <a:picLocks noChangeAspect="1"/>
          </p:cNvPicPr>
          <p:nvPr/>
        </p:nvPicPr>
        <p:blipFill>
          <a:blip r:embed="rId2"/>
          <a:stretch>
            <a:fillRect/>
          </a:stretch>
        </p:blipFill>
        <p:spPr>
          <a:xfrm>
            <a:off x="304800" y="1676400"/>
            <a:ext cx="11049000" cy="4419600"/>
          </a:xfrm>
          <a:prstGeom prst="rect">
            <a:avLst/>
          </a:prstGeom>
        </p:spPr>
      </p:pic>
    </p:spTree>
    <p:extLst>
      <p:ext uri="{BB962C8B-B14F-4D97-AF65-F5344CB8AC3E}">
        <p14:creationId xmlns:p14="http://schemas.microsoft.com/office/powerpoint/2010/main" val="3928842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 y="0"/>
            <a:ext cx="10515599" cy="1020762"/>
          </a:xfrm>
        </p:spPr>
        <p:txBody>
          <a:bodyPr/>
          <a:lstStyle/>
          <a:p>
            <a:pPr lvl="0"/>
            <a:r>
              <a:rPr lang="en-US" sz="3000" b="1" dirty="0" smtClean="0">
                <a:solidFill>
                  <a:srgbClr val="832C8B"/>
                </a:solidFill>
              </a:rPr>
              <a:t>PHÂN CÔNG </a:t>
            </a:r>
            <a:r>
              <a:rPr lang="en-US" sz="3000" b="1" dirty="0" err="1" smtClean="0">
                <a:solidFill>
                  <a:srgbClr val="832C8B"/>
                </a:solidFill>
              </a:rPr>
              <a:t>CÔNG</a:t>
            </a:r>
            <a:r>
              <a:rPr lang="en-US" sz="3000" b="1" dirty="0" smtClean="0">
                <a:solidFill>
                  <a:srgbClr val="832C8B"/>
                </a:solidFill>
              </a:rPr>
              <a:t> VIỆC</a:t>
            </a:r>
            <a:endParaRPr lang="en-US" sz="3000" dirty="0"/>
          </a:p>
        </p:txBody>
      </p:sp>
      <p:sp>
        <p:nvSpPr>
          <p:cNvPr id="3" name="Text Placeholder 2"/>
          <p:cNvSpPr>
            <a:spLocks noGrp="1"/>
          </p:cNvSpPr>
          <p:nvPr>
            <p:ph type="body" idx="1"/>
          </p:nvPr>
        </p:nvSpPr>
        <p:spPr>
          <a:xfrm>
            <a:off x="76200" y="838200"/>
            <a:ext cx="11887200" cy="5486400"/>
          </a:xfrm>
        </p:spPr>
        <p:txBody>
          <a:bodyPr/>
          <a:lstStyle/>
          <a:p>
            <a:pPr marL="177800" indent="0">
              <a:lnSpc>
                <a:spcPct val="150000"/>
              </a:lnSpc>
              <a:buNone/>
            </a:pPr>
            <a:r>
              <a:rPr lang="en-US" dirty="0" err="1" smtClean="0"/>
              <a:t>Mô</a:t>
            </a:r>
            <a:r>
              <a:rPr lang="en-US" dirty="0" smtClean="0"/>
              <a:t> </a:t>
            </a:r>
            <a:r>
              <a:rPr lang="en-US" dirty="0" err="1" smtClean="0"/>
              <a:t>tả</a:t>
            </a:r>
            <a:r>
              <a:rPr lang="en-US" dirty="0" smtClean="0"/>
              <a:t> </a:t>
            </a:r>
            <a:r>
              <a:rPr lang="en-US" dirty="0" err="1" smtClean="0"/>
              <a:t>phân</a:t>
            </a:r>
            <a:r>
              <a:rPr lang="en-US" dirty="0" smtClean="0"/>
              <a:t> </a:t>
            </a:r>
            <a:r>
              <a:rPr lang="en-US" dirty="0" err="1" smtClean="0"/>
              <a:t>công</a:t>
            </a:r>
            <a:r>
              <a:rPr lang="en-US" dirty="0" smtClean="0"/>
              <a:t> </a:t>
            </a:r>
            <a:r>
              <a:rPr lang="en-US" dirty="0" err="1" smtClean="0"/>
              <a:t>công</a:t>
            </a:r>
            <a:r>
              <a:rPr lang="en-US" dirty="0" smtClean="0"/>
              <a:t> </a:t>
            </a:r>
            <a:r>
              <a:rPr lang="en-US" dirty="0" err="1" smtClean="0"/>
              <a:t>việc</a:t>
            </a:r>
            <a:r>
              <a:rPr lang="en-US" dirty="0" smtClean="0"/>
              <a:t> </a:t>
            </a:r>
            <a:r>
              <a:rPr lang="en-US" dirty="0" err="1" smtClean="0"/>
              <a:t>của</a:t>
            </a:r>
            <a:r>
              <a:rPr lang="en-US" dirty="0" smtClean="0"/>
              <a:t> </a:t>
            </a:r>
            <a:r>
              <a:rPr lang="en-US" dirty="0" err="1" smtClean="0"/>
              <a:t>các</a:t>
            </a:r>
            <a:r>
              <a:rPr lang="en-US" dirty="0" smtClean="0"/>
              <a:t> </a:t>
            </a:r>
            <a:r>
              <a:rPr lang="en-US" dirty="0" err="1" smtClean="0"/>
              <a:t>thành</a:t>
            </a:r>
            <a:r>
              <a:rPr lang="en-US" dirty="0" smtClean="0"/>
              <a:t> </a:t>
            </a:r>
            <a:r>
              <a:rPr lang="en-US" dirty="0" err="1" smtClean="0"/>
              <a:t>viên</a:t>
            </a:r>
            <a:r>
              <a:rPr lang="en-US" dirty="0" smtClean="0"/>
              <a:t> </a:t>
            </a:r>
            <a:r>
              <a:rPr lang="en-US" dirty="0" err="1" smtClean="0"/>
              <a:t>trong</a:t>
            </a:r>
            <a:r>
              <a:rPr lang="en-US" dirty="0" smtClean="0"/>
              <a:t> </a:t>
            </a:r>
            <a:r>
              <a:rPr lang="en-US" dirty="0" err="1" smtClean="0"/>
              <a:t>nhóm</a:t>
            </a:r>
            <a:endParaRPr lang="en-US" dirty="0" smtClean="0"/>
          </a:p>
        </p:txBody>
      </p:sp>
      <p:graphicFrame>
        <p:nvGraphicFramePr>
          <p:cNvPr id="6" name="Table 5"/>
          <p:cNvGraphicFramePr>
            <a:graphicFrameLocks noGrp="1"/>
          </p:cNvGraphicFramePr>
          <p:nvPr>
            <p:extLst>
              <p:ext uri="{D42A27DB-BD31-4B8C-83A1-F6EECF244321}">
                <p14:modId xmlns:p14="http://schemas.microsoft.com/office/powerpoint/2010/main" val="2505141747"/>
              </p:ext>
            </p:extLst>
          </p:nvPr>
        </p:nvGraphicFramePr>
        <p:xfrm>
          <a:off x="304800" y="1600200"/>
          <a:ext cx="11582400" cy="3048000"/>
        </p:xfrm>
        <a:graphic>
          <a:graphicData uri="http://schemas.openxmlformats.org/drawingml/2006/table">
            <a:tbl>
              <a:tblPr firstRow="1" bandRow="1">
                <a:tableStyleId>{5C22544A-7EE6-4342-B048-85BDC9FD1C3A}</a:tableStyleId>
              </a:tblPr>
              <a:tblGrid>
                <a:gridCol w="5791200">
                  <a:extLst>
                    <a:ext uri="{9D8B030D-6E8A-4147-A177-3AD203B41FA5}">
                      <a16:colId xmlns:a16="http://schemas.microsoft.com/office/drawing/2014/main" val="2785512300"/>
                    </a:ext>
                  </a:extLst>
                </a:gridCol>
                <a:gridCol w="5791200">
                  <a:extLst>
                    <a:ext uri="{9D8B030D-6E8A-4147-A177-3AD203B41FA5}">
                      <a16:colId xmlns:a16="http://schemas.microsoft.com/office/drawing/2014/main" val="3323019649"/>
                    </a:ext>
                  </a:extLst>
                </a:gridCol>
              </a:tblGrid>
              <a:tr h="1016000">
                <a:tc>
                  <a:txBody>
                    <a:bodyPr/>
                    <a:lstStyle/>
                    <a:p>
                      <a:r>
                        <a:rPr lang="en-US" dirty="0" err="1" smtClean="0"/>
                        <a:t>Nguyễn</a:t>
                      </a:r>
                      <a:r>
                        <a:rPr lang="en-US" baseline="0" dirty="0" smtClean="0"/>
                        <a:t> </a:t>
                      </a:r>
                      <a:r>
                        <a:rPr lang="en-US" baseline="0" dirty="0" err="1" smtClean="0"/>
                        <a:t>Đức</a:t>
                      </a:r>
                      <a:r>
                        <a:rPr lang="en-US" baseline="0" dirty="0" smtClean="0"/>
                        <a:t> </a:t>
                      </a:r>
                      <a:r>
                        <a:rPr lang="en-US" baseline="0" dirty="0" err="1" smtClean="0"/>
                        <a:t>Huy</a:t>
                      </a:r>
                      <a:endParaRPr lang="en-US" dirty="0"/>
                    </a:p>
                  </a:txBody>
                  <a:tcPr/>
                </a:tc>
                <a:tc>
                  <a:txBody>
                    <a:bodyPr/>
                    <a:lstStyle/>
                    <a:p>
                      <a:pPr algn="l"/>
                      <a:r>
                        <a:rPr lang="en-US" dirty="0" err="1" smtClean="0"/>
                        <a:t>Fontend</a:t>
                      </a:r>
                      <a:endParaRPr lang="en-US" dirty="0"/>
                    </a:p>
                  </a:txBody>
                  <a:tcPr/>
                </a:tc>
                <a:extLst>
                  <a:ext uri="{0D108BD9-81ED-4DB2-BD59-A6C34878D82A}">
                    <a16:rowId xmlns:a16="http://schemas.microsoft.com/office/drawing/2014/main" val="3821389149"/>
                  </a:ext>
                </a:extLst>
              </a:tr>
              <a:tr h="1016000">
                <a:tc>
                  <a:txBody>
                    <a:bodyPr/>
                    <a:lstStyle/>
                    <a:p>
                      <a:r>
                        <a:rPr lang="en-US" dirty="0" err="1" smtClean="0"/>
                        <a:t>Hồ</a:t>
                      </a:r>
                      <a:r>
                        <a:rPr lang="en-US" baseline="0" dirty="0" smtClean="0"/>
                        <a:t> </a:t>
                      </a:r>
                      <a:r>
                        <a:rPr lang="en-US" baseline="0" dirty="0" err="1" smtClean="0"/>
                        <a:t>Ngọc</a:t>
                      </a:r>
                      <a:r>
                        <a:rPr lang="en-US" baseline="0" dirty="0" smtClean="0"/>
                        <a:t> </a:t>
                      </a:r>
                      <a:r>
                        <a:rPr lang="en-US" baseline="0" dirty="0" err="1" smtClean="0"/>
                        <a:t>Duẩn</a:t>
                      </a:r>
                      <a:endParaRPr lang="en-US" dirty="0"/>
                    </a:p>
                  </a:txBody>
                  <a:tcPr/>
                </a:tc>
                <a:tc>
                  <a:txBody>
                    <a:bodyPr/>
                    <a:lstStyle/>
                    <a:p>
                      <a:r>
                        <a:rPr lang="en-US" dirty="0" err="1" smtClean="0"/>
                        <a:t>Backend</a:t>
                      </a:r>
                      <a:r>
                        <a:rPr lang="en-US" baseline="0" dirty="0" err="1" smtClean="0"/>
                        <a:t>Admin</a:t>
                      </a:r>
                      <a:endParaRPr lang="en-US" dirty="0"/>
                    </a:p>
                  </a:txBody>
                  <a:tcPr/>
                </a:tc>
                <a:extLst>
                  <a:ext uri="{0D108BD9-81ED-4DB2-BD59-A6C34878D82A}">
                    <a16:rowId xmlns:a16="http://schemas.microsoft.com/office/drawing/2014/main" val="436913884"/>
                  </a:ext>
                </a:extLst>
              </a:tr>
              <a:tr h="1016000">
                <a:tc>
                  <a:txBody>
                    <a:bodyPr/>
                    <a:lstStyle/>
                    <a:p>
                      <a:r>
                        <a:rPr lang="en-US" dirty="0" err="1" smtClean="0"/>
                        <a:t>Phạm</a:t>
                      </a:r>
                      <a:r>
                        <a:rPr lang="en-US" baseline="0" dirty="0" smtClean="0"/>
                        <a:t> </a:t>
                      </a:r>
                      <a:r>
                        <a:rPr lang="en-US" baseline="0" dirty="0" err="1" smtClean="0"/>
                        <a:t>Hoàng</a:t>
                      </a:r>
                      <a:r>
                        <a:rPr lang="en-US" baseline="0" dirty="0" smtClean="0"/>
                        <a:t> </a:t>
                      </a:r>
                      <a:r>
                        <a:rPr lang="en-US" baseline="0" dirty="0" err="1" smtClean="0"/>
                        <a:t>Tiến</a:t>
                      </a:r>
                      <a:endParaRPr lang="en-US" dirty="0"/>
                    </a:p>
                  </a:txBody>
                  <a:tcPr/>
                </a:tc>
                <a:tc>
                  <a:txBody>
                    <a:bodyPr/>
                    <a:lstStyle/>
                    <a:p>
                      <a:r>
                        <a:rPr lang="en-US" dirty="0" smtClean="0"/>
                        <a:t>Payment</a:t>
                      </a:r>
                      <a:endParaRPr lang="en-US" dirty="0"/>
                    </a:p>
                  </a:txBody>
                  <a:tcPr/>
                </a:tc>
                <a:extLst>
                  <a:ext uri="{0D108BD9-81ED-4DB2-BD59-A6C34878D82A}">
                    <a16:rowId xmlns:a16="http://schemas.microsoft.com/office/drawing/2014/main" val="3425193208"/>
                  </a:ext>
                </a:extLst>
              </a:tr>
            </a:tbl>
          </a:graphicData>
        </a:graphic>
      </p:graphicFrame>
    </p:spTree>
    <p:extLst>
      <p:ext uri="{BB962C8B-B14F-4D97-AF65-F5344CB8AC3E}">
        <p14:creationId xmlns:p14="http://schemas.microsoft.com/office/powerpoint/2010/main" val="1437102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anim calcmode="lin" valueType="num">
                                      <p:cBhvr>
                                        <p:cTn id="15" dur="1000" fill="hold"/>
                                        <p:tgtEl>
                                          <p:spTgt spid="6"/>
                                        </p:tgtEl>
                                        <p:attrNameLst>
                                          <p:attrName>ppt_x</p:attrName>
                                        </p:attrNameLst>
                                      </p:cBhvr>
                                      <p:tavLst>
                                        <p:tav tm="0">
                                          <p:val>
                                            <p:strVal val="#ppt_x"/>
                                          </p:val>
                                        </p:tav>
                                        <p:tav tm="100000">
                                          <p:val>
                                            <p:strVal val="#ppt_x"/>
                                          </p:val>
                                        </p:tav>
                                      </p:tavLst>
                                    </p:anim>
                                    <p:anim calcmode="lin" valueType="num">
                                      <p:cBhvr>
                                        <p:cTn id="1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blip>
          <a:stretch>
            <a:fillRect l="-999" r="-999"/>
          </a:stretch>
        </a:blipFill>
        <a:effectLst/>
      </p:bgPr>
    </p:bg>
    <p:spTree>
      <p:nvGrpSpPr>
        <p:cNvPr id="1" name="Shape 109"/>
        <p:cNvGrpSpPr/>
        <p:nvPr/>
      </p:nvGrpSpPr>
      <p:grpSpPr>
        <a:xfrm>
          <a:off x="0" y="0"/>
          <a:ext cx="0" cy="0"/>
          <a:chOff x="0" y="0"/>
          <a:chExt cx="0" cy="0"/>
        </a:xfrm>
      </p:grpSpPr>
      <p:sp>
        <p:nvSpPr>
          <p:cNvPr id="110" name="Shape 110"/>
          <p:cNvSpPr/>
          <p:nvPr/>
        </p:nvSpPr>
        <p:spPr>
          <a:xfrm>
            <a:off x="3387741" y="1855800"/>
            <a:ext cx="5501186" cy="707886"/>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4000" b="1" dirty="0">
                <a:solidFill>
                  <a:srgbClr val="3A3838"/>
                </a:solidFill>
                <a:latin typeface="Arial"/>
                <a:ea typeface="Arial"/>
                <a:cs typeface="Arial"/>
                <a:sym typeface="Arial"/>
              </a:rPr>
              <a:t>THANK FOR </a:t>
            </a:r>
            <a:r>
              <a:rPr lang="en-US" sz="4000" b="1" dirty="0" smtClean="0">
                <a:solidFill>
                  <a:srgbClr val="3A3838"/>
                </a:solidFill>
                <a:latin typeface="Arial"/>
                <a:ea typeface="Arial"/>
                <a:cs typeface="Arial"/>
                <a:sym typeface="Arial"/>
              </a:rPr>
              <a:t>WATCH!</a:t>
            </a:r>
            <a:endParaRPr lang="en-US" sz="4000" b="1" dirty="0">
              <a:solidFill>
                <a:srgbClr val="3A3838"/>
              </a:solidFill>
              <a:latin typeface="Arial"/>
              <a:ea typeface="Arial"/>
              <a:cs typeface="Arial"/>
              <a:sym typeface="Arial"/>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 y="0"/>
            <a:ext cx="10515599" cy="1020762"/>
          </a:xfrm>
        </p:spPr>
        <p:txBody>
          <a:bodyPr/>
          <a:lstStyle/>
          <a:p>
            <a:pPr lvl="0"/>
            <a:r>
              <a:rPr lang="en-US" sz="3000" b="1" dirty="0" smtClean="0">
                <a:solidFill>
                  <a:srgbClr val="832C8B"/>
                </a:solidFill>
              </a:rPr>
              <a:t>TỔNG QUAN ĐỀ TÀI</a:t>
            </a:r>
            <a:endParaRPr lang="en-US" sz="3000" dirty="0"/>
          </a:p>
        </p:txBody>
      </p:sp>
      <p:sp>
        <p:nvSpPr>
          <p:cNvPr id="3" name="Text Placeholder 2"/>
          <p:cNvSpPr>
            <a:spLocks noGrp="1"/>
          </p:cNvSpPr>
          <p:nvPr>
            <p:ph type="body" idx="1"/>
          </p:nvPr>
        </p:nvSpPr>
        <p:spPr>
          <a:xfrm>
            <a:off x="76200" y="838200"/>
            <a:ext cx="11887200" cy="5486400"/>
          </a:xfrm>
        </p:spPr>
        <p:txBody>
          <a:bodyPr/>
          <a:lstStyle/>
          <a:p>
            <a:pPr marL="177800" indent="0">
              <a:lnSpc>
                <a:spcPct val="150000"/>
              </a:lnSpc>
              <a:buNone/>
            </a:pPr>
            <a:r>
              <a:rPr lang="en-US" dirty="0" err="1" smtClean="0"/>
              <a:t>Đồng</a:t>
            </a:r>
            <a:r>
              <a:rPr lang="en-US" dirty="0" smtClean="0"/>
              <a:t> </a:t>
            </a:r>
            <a:r>
              <a:rPr lang="en-US" dirty="0" err="1" smtClean="0"/>
              <a:t>hồ</a:t>
            </a:r>
            <a:r>
              <a:rPr lang="en-US" dirty="0" smtClean="0"/>
              <a:t> </a:t>
            </a:r>
            <a:r>
              <a:rPr lang="en-US" dirty="0" err="1" smtClean="0"/>
              <a:t>Mirora</a:t>
            </a:r>
            <a:r>
              <a:rPr lang="en-US" dirty="0" smtClean="0"/>
              <a:t> </a:t>
            </a:r>
            <a:r>
              <a:rPr lang="en-US" dirty="0"/>
              <a:t>Watch, </a:t>
            </a:r>
            <a:r>
              <a:rPr lang="en-US" dirty="0" err="1"/>
              <a:t>đây</a:t>
            </a:r>
            <a:r>
              <a:rPr lang="en-US" dirty="0"/>
              <a:t> </a:t>
            </a:r>
            <a:r>
              <a:rPr lang="en-US" dirty="0" err="1"/>
              <a:t>là</a:t>
            </a:r>
            <a:r>
              <a:rPr lang="en-US" dirty="0"/>
              <a:t> </a:t>
            </a:r>
            <a:r>
              <a:rPr lang="en-US" dirty="0" err="1"/>
              <a:t>sản</a:t>
            </a:r>
            <a:r>
              <a:rPr lang="en-US" dirty="0"/>
              <a:t> </a:t>
            </a:r>
            <a:r>
              <a:rPr lang="en-US" dirty="0" err="1"/>
              <a:t>phẩm</a:t>
            </a:r>
            <a:r>
              <a:rPr lang="en-US" dirty="0"/>
              <a:t> </a:t>
            </a:r>
            <a:r>
              <a:rPr lang="en-US" dirty="0" err="1"/>
              <a:t>được</a:t>
            </a:r>
            <a:r>
              <a:rPr lang="en-US" dirty="0"/>
              <a:t> </a:t>
            </a:r>
            <a:r>
              <a:rPr lang="en-US" dirty="0" err="1"/>
              <a:t>làm</a:t>
            </a:r>
            <a:r>
              <a:rPr lang="en-US" dirty="0"/>
              <a:t> </a:t>
            </a:r>
            <a:r>
              <a:rPr lang="en-US" dirty="0" err="1"/>
              <a:t>ra</a:t>
            </a:r>
            <a:r>
              <a:rPr lang="en-US" dirty="0"/>
              <a:t> </a:t>
            </a:r>
            <a:r>
              <a:rPr lang="en-US" dirty="0" err="1"/>
              <a:t>với</a:t>
            </a:r>
            <a:r>
              <a:rPr lang="en-US" dirty="0"/>
              <a:t> </a:t>
            </a:r>
            <a:r>
              <a:rPr lang="en-US" dirty="0" err="1"/>
              <a:t>mục</a:t>
            </a:r>
            <a:r>
              <a:rPr lang="en-US" dirty="0"/>
              <a:t> </a:t>
            </a:r>
            <a:r>
              <a:rPr lang="en-US" dirty="0" err="1"/>
              <a:t>đích</a:t>
            </a:r>
            <a:r>
              <a:rPr lang="en-US" dirty="0"/>
              <a:t> </a:t>
            </a:r>
            <a:r>
              <a:rPr lang="en-US" dirty="0" err="1"/>
              <a:t>quảng</a:t>
            </a:r>
            <a:r>
              <a:rPr lang="en-US" dirty="0"/>
              <a:t> </a:t>
            </a:r>
            <a:r>
              <a:rPr lang="en-US" dirty="0" err="1"/>
              <a:t>bá</a:t>
            </a:r>
            <a:r>
              <a:rPr lang="en-US" dirty="0"/>
              <a:t> </a:t>
            </a:r>
            <a:r>
              <a:rPr lang="en-US" dirty="0" err="1"/>
              <a:t>thông</a:t>
            </a:r>
            <a:r>
              <a:rPr lang="en-US" dirty="0"/>
              <a:t> tin, </a:t>
            </a:r>
            <a:r>
              <a:rPr lang="en-US" dirty="0" err="1"/>
              <a:t>quảng</a:t>
            </a:r>
            <a:r>
              <a:rPr lang="en-US" dirty="0"/>
              <a:t> </a:t>
            </a:r>
            <a:r>
              <a:rPr lang="en-US" dirty="0" err="1"/>
              <a:t>bá</a:t>
            </a:r>
            <a:r>
              <a:rPr lang="en-US" dirty="0"/>
              <a:t> </a:t>
            </a:r>
            <a:r>
              <a:rPr lang="en-US" dirty="0" err="1"/>
              <a:t>thương</a:t>
            </a:r>
            <a:r>
              <a:rPr lang="en-US" dirty="0"/>
              <a:t> </a:t>
            </a:r>
            <a:r>
              <a:rPr lang="en-US" dirty="0" err="1"/>
              <a:t>hiệu</a:t>
            </a:r>
            <a:r>
              <a:rPr lang="en-US" dirty="0"/>
              <a:t> </a:t>
            </a:r>
            <a:r>
              <a:rPr lang="en-US" dirty="0" err="1"/>
              <a:t>cho</a:t>
            </a:r>
            <a:r>
              <a:rPr lang="en-US" dirty="0"/>
              <a:t> </a:t>
            </a:r>
            <a:r>
              <a:rPr lang="en-US" dirty="0" err="1"/>
              <a:t>doanh</a:t>
            </a:r>
            <a:r>
              <a:rPr lang="en-US" dirty="0"/>
              <a:t> </a:t>
            </a:r>
            <a:r>
              <a:rPr lang="en-US" dirty="0" err="1"/>
              <a:t>nghiệp</a:t>
            </a:r>
            <a:r>
              <a:rPr lang="en-US" dirty="0"/>
              <a:t> </a:t>
            </a:r>
            <a:r>
              <a:rPr lang="en-US" dirty="0" err="1"/>
              <a:t>đến</a:t>
            </a:r>
            <a:r>
              <a:rPr lang="en-US" dirty="0"/>
              <a:t> </a:t>
            </a:r>
            <a:r>
              <a:rPr lang="en-US" dirty="0" err="1"/>
              <a:t>khách</a:t>
            </a:r>
            <a:r>
              <a:rPr lang="en-US" dirty="0"/>
              <a:t> </a:t>
            </a:r>
            <a:r>
              <a:rPr lang="en-US" dirty="0" err="1"/>
              <a:t>hàng</a:t>
            </a:r>
            <a:r>
              <a:rPr lang="en-US" dirty="0"/>
              <a:t> </a:t>
            </a:r>
            <a:r>
              <a:rPr lang="en-US" dirty="0" err="1"/>
              <a:t>thông</a:t>
            </a:r>
            <a:r>
              <a:rPr lang="en-US" dirty="0"/>
              <a:t> qua </a:t>
            </a:r>
            <a:r>
              <a:rPr lang="en-US" dirty="0" err="1"/>
              <a:t>môi</a:t>
            </a:r>
            <a:r>
              <a:rPr lang="en-US" dirty="0"/>
              <a:t> </a:t>
            </a:r>
            <a:r>
              <a:rPr lang="en-US" dirty="0" err="1"/>
              <a:t>trường</a:t>
            </a:r>
            <a:r>
              <a:rPr lang="en-US" dirty="0"/>
              <a:t> Internet. </a:t>
            </a:r>
            <a:r>
              <a:rPr lang="en-US" dirty="0" err="1"/>
              <a:t>Sản</a:t>
            </a:r>
            <a:r>
              <a:rPr lang="en-US" dirty="0"/>
              <a:t> </a:t>
            </a:r>
            <a:r>
              <a:rPr lang="en-US" dirty="0" err="1"/>
              <a:t>phẩm</a:t>
            </a:r>
            <a:r>
              <a:rPr lang="en-US" dirty="0"/>
              <a:t> </a:t>
            </a:r>
            <a:r>
              <a:rPr lang="en-US" dirty="0" err="1"/>
              <a:t>cũng</a:t>
            </a:r>
            <a:r>
              <a:rPr lang="en-US" dirty="0"/>
              <a:t> </a:t>
            </a:r>
            <a:r>
              <a:rPr lang="en-US" dirty="0" err="1"/>
              <a:t>giúp</a:t>
            </a:r>
            <a:r>
              <a:rPr lang="en-US" dirty="0"/>
              <a:t> </a:t>
            </a:r>
            <a:r>
              <a:rPr lang="en-US" dirty="0" err="1"/>
              <a:t>cho</a:t>
            </a:r>
            <a:r>
              <a:rPr lang="en-US" dirty="0"/>
              <a:t> </a:t>
            </a:r>
            <a:r>
              <a:rPr lang="en-US" dirty="0" err="1"/>
              <a:t>doanh</a:t>
            </a:r>
            <a:r>
              <a:rPr lang="en-US" dirty="0"/>
              <a:t> </a:t>
            </a:r>
            <a:r>
              <a:rPr lang="en-US" dirty="0" err="1"/>
              <a:t>nghiệp</a:t>
            </a:r>
            <a:r>
              <a:rPr lang="en-US" dirty="0"/>
              <a:t> </a:t>
            </a:r>
            <a:r>
              <a:rPr lang="en-US" dirty="0" err="1"/>
              <a:t>quản</a:t>
            </a:r>
            <a:r>
              <a:rPr lang="en-US" dirty="0"/>
              <a:t> </a:t>
            </a:r>
            <a:r>
              <a:rPr lang="en-US" dirty="0" err="1"/>
              <a:t>lí</a:t>
            </a:r>
            <a:r>
              <a:rPr lang="en-US" dirty="0"/>
              <a:t> </a:t>
            </a:r>
            <a:r>
              <a:rPr lang="en-US" dirty="0" err="1"/>
              <a:t>được</a:t>
            </a:r>
            <a:r>
              <a:rPr lang="en-US" dirty="0"/>
              <a:t> </a:t>
            </a:r>
            <a:r>
              <a:rPr lang="en-US" dirty="0" err="1"/>
              <a:t>số</a:t>
            </a:r>
            <a:r>
              <a:rPr lang="en-US" dirty="0"/>
              <a:t> </a:t>
            </a:r>
            <a:r>
              <a:rPr lang="en-US" dirty="0" err="1"/>
              <a:t>lượng</a:t>
            </a:r>
            <a:r>
              <a:rPr lang="en-US" dirty="0"/>
              <a:t> </a:t>
            </a:r>
            <a:r>
              <a:rPr lang="en-US" dirty="0" err="1"/>
              <a:t>hàng</a:t>
            </a:r>
            <a:r>
              <a:rPr lang="en-US" dirty="0"/>
              <a:t> </a:t>
            </a:r>
            <a:r>
              <a:rPr lang="en-US" dirty="0" err="1"/>
              <a:t>hóa</a:t>
            </a:r>
            <a:r>
              <a:rPr lang="en-US" dirty="0"/>
              <a:t>, </a:t>
            </a:r>
            <a:r>
              <a:rPr lang="en-US" dirty="0" err="1"/>
              <a:t>thông</a:t>
            </a:r>
            <a:r>
              <a:rPr lang="en-US" dirty="0"/>
              <a:t> tin </a:t>
            </a:r>
            <a:r>
              <a:rPr lang="en-US" dirty="0" err="1"/>
              <a:t>về</a:t>
            </a:r>
            <a:r>
              <a:rPr lang="en-US" dirty="0"/>
              <a:t> </a:t>
            </a:r>
            <a:r>
              <a:rPr lang="en-US" dirty="0" err="1"/>
              <a:t>các</a:t>
            </a:r>
            <a:r>
              <a:rPr lang="en-US" dirty="0"/>
              <a:t> </a:t>
            </a:r>
            <a:r>
              <a:rPr lang="en-US" dirty="0" err="1"/>
              <a:t>đơn</a:t>
            </a:r>
            <a:r>
              <a:rPr lang="en-US" dirty="0"/>
              <a:t> </a:t>
            </a:r>
            <a:r>
              <a:rPr lang="en-US" dirty="0" err="1"/>
              <a:t>hàng</a:t>
            </a:r>
            <a:r>
              <a:rPr lang="en-US" dirty="0"/>
              <a:t>, </a:t>
            </a:r>
            <a:r>
              <a:rPr lang="en-US" dirty="0" err="1"/>
              <a:t>đưa</a:t>
            </a:r>
            <a:r>
              <a:rPr lang="en-US" dirty="0"/>
              <a:t> </a:t>
            </a:r>
            <a:r>
              <a:rPr lang="en-US" dirty="0" err="1"/>
              <a:t>ra</a:t>
            </a:r>
            <a:r>
              <a:rPr lang="en-US" dirty="0"/>
              <a:t> </a:t>
            </a:r>
            <a:r>
              <a:rPr lang="en-US" dirty="0" err="1"/>
              <a:t>các</a:t>
            </a:r>
            <a:r>
              <a:rPr lang="en-US" dirty="0"/>
              <a:t> </a:t>
            </a:r>
            <a:r>
              <a:rPr lang="en-US" dirty="0" err="1"/>
              <a:t>thông</a:t>
            </a:r>
            <a:r>
              <a:rPr lang="en-US" dirty="0"/>
              <a:t> tin </a:t>
            </a:r>
            <a:r>
              <a:rPr lang="en-US" dirty="0" err="1"/>
              <a:t>về</a:t>
            </a:r>
            <a:r>
              <a:rPr lang="en-US" dirty="0"/>
              <a:t> </a:t>
            </a:r>
            <a:r>
              <a:rPr lang="en-US" dirty="0" err="1"/>
              <a:t>báo</a:t>
            </a:r>
            <a:r>
              <a:rPr lang="en-US" dirty="0"/>
              <a:t> </a:t>
            </a:r>
            <a:r>
              <a:rPr lang="en-US" dirty="0" err="1"/>
              <a:t>cáo</a:t>
            </a:r>
            <a:r>
              <a:rPr lang="en-US" dirty="0"/>
              <a:t> </a:t>
            </a:r>
            <a:r>
              <a:rPr lang="en-US" dirty="0" err="1"/>
              <a:t>thống</a:t>
            </a:r>
            <a:r>
              <a:rPr lang="en-US" dirty="0"/>
              <a:t> </a:t>
            </a:r>
            <a:r>
              <a:rPr lang="en-US" dirty="0" err="1"/>
              <a:t>kê</a:t>
            </a:r>
            <a:r>
              <a:rPr lang="en-US" dirty="0"/>
              <a:t> </a:t>
            </a:r>
            <a:r>
              <a:rPr lang="en-US" dirty="0" err="1"/>
              <a:t>từ</a:t>
            </a:r>
            <a:r>
              <a:rPr lang="en-US" dirty="0"/>
              <a:t> </a:t>
            </a:r>
            <a:r>
              <a:rPr lang="en-US" dirty="0" err="1"/>
              <a:t>đó</a:t>
            </a:r>
            <a:r>
              <a:rPr lang="en-US" dirty="0"/>
              <a:t> </a:t>
            </a:r>
            <a:r>
              <a:rPr lang="en-US" dirty="0" err="1"/>
              <a:t>giúp</a:t>
            </a:r>
            <a:r>
              <a:rPr lang="en-US" dirty="0"/>
              <a:t> </a:t>
            </a:r>
            <a:r>
              <a:rPr lang="en-US" dirty="0" err="1"/>
              <a:t>cho</a:t>
            </a:r>
            <a:r>
              <a:rPr lang="en-US" dirty="0"/>
              <a:t> </a:t>
            </a:r>
            <a:r>
              <a:rPr lang="en-US" dirty="0" err="1"/>
              <a:t>việc</a:t>
            </a:r>
            <a:r>
              <a:rPr lang="en-US" dirty="0"/>
              <a:t> </a:t>
            </a:r>
            <a:r>
              <a:rPr lang="en-US" dirty="0" err="1"/>
              <a:t>quản</a:t>
            </a:r>
            <a:r>
              <a:rPr lang="en-US" dirty="0"/>
              <a:t> </a:t>
            </a:r>
            <a:r>
              <a:rPr lang="en-US" dirty="0" err="1"/>
              <a:t>lí</a:t>
            </a:r>
            <a:r>
              <a:rPr lang="en-US" dirty="0"/>
              <a:t> </a:t>
            </a:r>
            <a:r>
              <a:rPr lang="en-US" dirty="0" err="1"/>
              <a:t>được</a:t>
            </a:r>
            <a:r>
              <a:rPr lang="en-US" dirty="0"/>
              <a:t> </a:t>
            </a:r>
            <a:r>
              <a:rPr lang="en-US" dirty="0" err="1"/>
              <a:t>hiệu</a:t>
            </a:r>
            <a:r>
              <a:rPr lang="en-US" dirty="0"/>
              <a:t> </a:t>
            </a:r>
            <a:r>
              <a:rPr lang="en-US" dirty="0" err="1"/>
              <a:t>quả</a:t>
            </a:r>
            <a:r>
              <a:rPr lang="en-US" dirty="0"/>
              <a:t>.</a:t>
            </a:r>
          </a:p>
        </p:txBody>
      </p:sp>
    </p:spTree>
    <p:extLst>
      <p:ext uri="{BB962C8B-B14F-4D97-AF65-F5344CB8AC3E}">
        <p14:creationId xmlns:p14="http://schemas.microsoft.com/office/powerpoint/2010/main" val="3495627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 y="0"/>
            <a:ext cx="10515599" cy="1020762"/>
          </a:xfrm>
        </p:spPr>
        <p:txBody>
          <a:bodyPr/>
          <a:lstStyle/>
          <a:p>
            <a:pPr lvl="0"/>
            <a:r>
              <a:rPr lang="en-US" sz="3000" b="1" dirty="0" smtClean="0">
                <a:solidFill>
                  <a:srgbClr val="832C8B"/>
                </a:solidFill>
              </a:rPr>
              <a:t>CHỨC NĂNG ỨNG DỤNG</a:t>
            </a:r>
            <a:endParaRPr lang="en-US" sz="3000" dirty="0"/>
          </a:p>
        </p:txBody>
      </p:sp>
      <p:sp>
        <p:nvSpPr>
          <p:cNvPr id="3" name="Text Placeholder 2"/>
          <p:cNvSpPr>
            <a:spLocks noGrp="1"/>
          </p:cNvSpPr>
          <p:nvPr>
            <p:ph type="body" idx="1"/>
          </p:nvPr>
        </p:nvSpPr>
        <p:spPr>
          <a:xfrm>
            <a:off x="76200" y="838200"/>
            <a:ext cx="11887200" cy="5486400"/>
          </a:xfrm>
        </p:spPr>
        <p:txBody>
          <a:bodyPr/>
          <a:lstStyle/>
          <a:p>
            <a:pPr marL="177800" indent="0">
              <a:lnSpc>
                <a:spcPct val="150000"/>
              </a:lnSpc>
              <a:buNone/>
            </a:pPr>
            <a:r>
              <a:rPr lang="en-US" dirty="0" err="1" smtClean="0"/>
              <a:t>Một</a:t>
            </a:r>
            <a:r>
              <a:rPr lang="en-US" dirty="0" smtClean="0"/>
              <a:t> </a:t>
            </a:r>
            <a:r>
              <a:rPr lang="en-US" dirty="0" err="1" smtClean="0"/>
              <a:t>số</a:t>
            </a:r>
            <a:r>
              <a:rPr lang="en-US" dirty="0" smtClean="0"/>
              <a:t> </a:t>
            </a:r>
            <a:r>
              <a:rPr lang="en-US" dirty="0" err="1" smtClean="0"/>
              <a:t>các</a:t>
            </a:r>
            <a:r>
              <a:rPr lang="en-US" dirty="0" smtClean="0"/>
              <a:t> </a:t>
            </a:r>
            <a:r>
              <a:rPr lang="en-US" dirty="0" err="1" smtClean="0"/>
              <a:t>chức</a:t>
            </a:r>
            <a:r>
              <a:rPr lang="en-US" dirty="0" smtClean="0"/>
              <a:t> </a:t>
            </a:r>
            <a:r>
              <a:rPr lang="en-US" dirty="0" err="1" smtClean="0"/>
              <a:t>năng</a:t>
            </a:r>
            <a:r>
              <a:rPr lang="en-US" dirty="0" smtClean="0"/>
              <a:t> </a:t>
            </a:r>
            <a:r>
              <a:rPr lang="en-US" dirty="0" err="1" smtClean="0"/>
              <a:t>của</a:t>
            </a:r>
            <a:r>
              <a:rPr lang="en-US" dirty="0" smtClean="0"/>
              <a:t> </a:t>
            </a:r>
            <a:r>
              <a:rPr lang="en-US" dirty="0" err="1" smtClean="0"/>
              <a:t>ứng</a:t>
            </a:r>
            <a:r>
              <a:rPr lang="en-US" dirty="0" smtClean="0"/>
              <a:t> </a:t>
            </a:r>
            <a:r>
              <a:rPr lang="en-US" dirty="0" err="1" smtClean="0"/>
              <a:t>dụng</a:t>
            </a:r>
            <a:endParaRPr lang="en-US" dirty="0" smtClean="0"/>
          </a:p>
          <a:p>
            <a:pPr marL="177800" lvl="0" indent="0">
              <a:lnSpc>
                <a:spcPct val="150000"/>
              </a:lnSpc>
              <a:buNone/>
            </a:pPr>
            <a:r>
              <a:rPr lang="en-US" dirty="0" err="1" smtClean="0"/>
              <a:t>Đối</a:t>
            </a:r>
            <a:r>
              <a:rPr lang="en-US" dirty="0" smtClean="0"/>
              <a:t> </a:t>
            </a:r>
            <a:r>
              <a:rPr lang="en-US" dirty="0" err="1" smtClean="0"/>
              <a:t>với</a:t>
            </a:r>
            <a:r>
              <a:rPr lang="en-US" dirty="0" smtClean="0"/>
              <a:t> </a:t>
            </a:r>
            <a:r>
              <a:rPr lang="en-US" dirty="0" err="1" smtClean="0"/>
              <a:t>người</a:t>
            </a:r>
            <a:r>
              <a:rPr lang="en-US" dirty="0" smtClean="0"/>
              <a:t> </a:t>
            </a:r>
            <a:r>
              <a:rPr lang="en-US" dirty="0" err="1" smtClean="0"/>
              <a:t>dùng</a:t>
            </a:r>
            <a:r>
              <a:rPr lang="en-US" dirty="0"/>
              <a:t> </a:t>
            </a:r>
            <a:r>
              <a:rPr lang="en-US" dirty="0" smtClean="0"/>
              <a:t>:</a:t>
            </a:r>
          </a:p>
          <a:p>
            <a:pPr marL="177800" lvl="0" indent="0">
              <a:lnSpc>
                <a:spcPct val="150000"/>
              </a:lnSpc>
              <a:buNone/>
            </a:pPr>
            <a:r>
              <a:rPr lang="en-US" b="1" dirty="0" err="1" smtClean="0"/>
              <a:t>Xem</a:t>
            </a:r>
            <a:r>
              <a:rPr lang="en-US" b="1" dirty="0" smtClean="0"/>
              <a:t> </a:t>
            </a:r>
            <a:r>
              <a:rPr lang="en-US" b="1" dirty="0" err="1"/>
              <a:t>thông</a:t>
            </a:r>
            <a:r>
              <a:rPr lang="en-US" b="1" dirty="0"/>
              <a:t> tin </a:t>
            </a:r>
            <a:r>
              <a:rPr lang="en-US" b="1" dirty="0" err="1"/>
              <a:t>sản</a:t>
            </a:r>
            <a:r>
              <a:rPr lang="en-US" b="1" dirty="0"/>
              <a:t> </a:t>
            </a:r>
            <a:r>
              <a:rPr lang="en-US" b="1" dirty="0" err="1"/>
              <a:t>phẩm</a:t>
            </a:r>
            <a:endParaRPr lang="en-US" dirty="0"/>
          </a:p>
          <a:p>
            <a:pPr marL="177800" indent="0">
              <a:lnSpc>
                <a:spcPct val="150000"/>
              </a:lnSpc>
              <a:buNone/>
            </a:pPr>
            <a:endParaRPr lang="en-US" dirty="0" smtClean="0"/>
          </a:p>
          <a:p>
            <a:pPr marL="177800" indent="0">
              <a:lnSpc>
                <a:spcPct val="150000"/>
              </a:lnSpc>
              <a:buNone/>
            </a:pP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3988233732"/>
              </p:ext>
            </p:extLst>
          </p:nvPr>
        </p:nvGraphicFramePr>
        <p:xfrm>
          <a:off x="342900" y="3124200"/>
          <a:ext cx="11620500" cy="3114285"/>
        </p:xfrm>
        <a:graphic>
          <a:graphicData uri="http://schemas.openxmlformats.org/drawingml/2006/table">
            <a:tbl>
              <a:tblPr firstRow="1" firstCol="1" bandRow="1">
                <a:tableStyleId>{5C22544A-7EE6-4342-B048-85BDC9FD1C3A}</a:tableStyleId>
              </a:tblPr>
              <a:tblGrid>
                <a:gridCol w="1680325">
                  <a:extLst>
                    <a:ext uri="{9D8B030D-6E8A-4147-A177-3AD203B41FA5}">
                      <a16:colId xmlns:a16="http://schemas.microsoft.com/office/drawing/2014/main" val="212390338"/>
                    </a:ext>
                  </a:extLst>
                </a:gridCol>
                <a:gridCol w="9940175">
                  <a:extLst>
                    <a:ext uri="{9D8B030D-6E8A-4147-A177-3AD203B41FA5}">
                      <a16:colId xmlns:a16="http://schemas.microsoft.com/office/drawing/2014/main" val="1971289911"/>
                    </a:ext>
                  </a:extLst>
                </a:gridCol>
              </a:tblGrid>
              <a:tr h="1273312">
                <a:tc>
                  <a:txBody>
                    <a:bodyPr/>
                    <a:lstStyle/>
                    <a:p>
                      <a:pPr marL="0" marR="0" algn="l">
                        <a:lnSpc>
                          <a:spcPct val="150000"/>
                        </a:lnSpc>
                        <a:spcBef>
                          <a:spcPts val="0"/>
                        </a:spcBef>
                        <a:spcAft>
                          <a:spcPts val="0"/>
                        </a:spcAft>
                      </a:pPr>
                      <a:r>
                        <a:rPr lang="en-US" sz="1300" dirty="0" err="1">
                          <a:effectLst/>
                        </a:rPr>
                        <a:t>Miêu</a:t>
                      </a:r>
                      <a:r>
                        <a:rPr lang="en-US" sz="1300" dirty="0">
                          <a:effectLst/>
                        </a:rPr>
                        <a:t> </a:t>
                      </a:r>
                      <a:r>
                        <a:rPr lang="en-US" sz="1300" dirty="0" err="1">
                          <a:effectLst/>
                        </a:rPr>
                        <a:t>tả</a:t>
                      </a:r>
                      <a:endParaRPr lang="en-US" sz="1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71755" marR="0" algn="l">
                        <a:lnSpc>
                          <a:spcPct val="150000"/>
                        </a:lnSpc>
                        <a:spcBef>
                          <a:spcPts val="600"/>
                        </a:spcBef>
                        <a:spcAft>
                          <a:spcPts val="0"/>
                        </a:spcAft>
                      </a:pPr>
                      <a:r>
                        <a:rPr lang="en-US" sz="1400">
                          <a:effectLst/>
                        </a:rPr>
                        <a:t>Chức năng xem thông tin cho phép khách vãng lai có thể xem thông tin tên sản phẩm, tên nhà sản xuất, ngày bắt đầu khuyến mãi, kết thúc khuyến mãi (nếu có), hình ảnh của sản phẩm …</a:t>
                      </a:r>
                      <a:endParaRPr lang="en-US" sz="14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569216742"/>
                  </a:ext>
                </a:extLst>
              </a:tr>
              <a:tr h="684994">
                <a:tc>
                  <a:txBody>
                    <a:bodyPr/>
                    <a:lstStyle/>
                    <a:p>
                      <a:pPr marL="0" marR="0" algn="l">
                        <a:lnSpc>
                          <a:spcPct val="150000"/>
                        </a:lnSpc>
                        <a:spcBef>
                          <a:spcPts val="0"/>
                        </a:spcBef>
                        <a:spcAft>
                          <a:spcPts val="0"/>
                        </a:spcAft>
                      </a:pPr>
                      <a:r>
                        <a:rPr lang="en-US" sz="1300">
                          <a:effectLst/>
                        </a:rPr>
                        <a:t>Đầu vào</a:t>
                      </a:r>
                      <a:endParaRPr lang="en-US" sz="14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36195" marR="0" algn="l">
                        <a:lnSpc>
                          <a:spcPct val="150000"/>
                        </a:lnSpc>
                        <a:spcBef>
                          <a:spcPts val="600"/>
                        </a:spcBef>
                        <a:spcAft>
                          <a:spcPts val="0"/>
                        </a:spcAft>
                      </a:pPr>
                      <a:r>
                        <a:rPr lang="en-US" sz="1400">
                          <a:effectLst/>
                        </a:rPr>
                        <a:t>Người dùng click vào sản phẩm muốn xem thông tin.</a:t>
                      </a:r>
                      <a:endParaRPr lang="en-US" sz="14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3785760523"/>
                  </a:ext>
                </a:extLst>
              </a:tr>
              <a:tr h="547830">
                <a:tc>
                  <a:txBody>
                    <a:bodyPr/>
                    <a:lstStyle/>
                    <a:p>
                      <a:pPr marL="0" marR="0" algn="l">
                        <a:lnSpc>
                          <a:spcPct val="150000"/>
                        </a:lnSpc>
                        <a:spcBef>
                          <a:spcPts val="0"/>
                        </a:spcBef>
                        <a:spcAft>
                          <a:spcPts val="0"/>
                        </a:spcAft>
                      </a:pPr>
                      <a:r>
                        <a:rPr lang="en-US" sz="1300">
                          <a:effectLst/>
                        </a:rPr>
                        <a:t>Xử lý</a:t>
                      </a:r>
                      <a:endParaRPr lang="en-US" sz="14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36195" marR="0" algn="l">
                        <a:lnSpc>
                          <a:spcPct val="150000"/>
                        </a:lnSpc>
                        <a:spcBef>
                          <a:spcPts val="600"/>
                        </a:spcBef>
                        <a:spcAft>
                          <a:spcPts val="0"/>
                        </a:spcAft>
                      </a:pPr>
                      <a:r>
                        <a:rPr lang="en-US" sz="1400">
                          <a:effectLst/>
                        </a:rPr>
                        <a:t>Tìm kiếm sản phẩm trong CSDL.</a:t>
                      </a:r>
                      <a:endParaRPr lang="en-US" sz="14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864884517"/>
                  </a:ext>
                </a:extLst>
              </a:tr>
              <a:tr h="608149">
                <a:tc>
                  <a:txBody>
                    <a:bodyPr/>
                    <a:lstStyle/>
                    <a:p>
                      <a:pPr marL="0" marR="0" algn="l">
                        <a:lnSpc>
                          <a:spcPct val="150000"/>
                        </a:lnSpc>
                        <a:spcBef>
                          <a:spcPts val="0"/>
                        </a:spcBef>
                        <a:spcAft>
                          <a:spcPts val="0"/>
                        </a:spcAft>
                      </a:pPr>
                      <a:r>
                        <a:rPr lang="en-US" sz="1300">
                          <a:effectLst/>
                        </a:rPr>
                        <a:t>Xuất</a:t>
                      </a:r>
                      <a:endParaRPr lang="en-US" sz="14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36195" marR="0" algn="l">
                        <a:lnSpc>
                          <a:spcPct val="150000"/>
                        </a:lnSpc>
                        <a:spcBef>
                          <a:spcPts val="600"/>
                        </a:spcBef>
                        <a:spcAft>
                          <a:spcPts val="0"/>
                        </a:spcAft>
                      </a:pPr>
                      <a:r>
                        <a:rPr lang="en-US" sz="1400" dirty="0" err="1">
                          <a:effectLst/>
                        </a:rPr>
                        <a:t>Hiển</a:t>
                      </a:r>
                      <a:r>
                        <a:rPr lang="en-US" sz="1400" dirty="0">
                          <a:effectLst/>
                        </a:rPr>
                        <a:t> </a:t>
                      </a:r>
                      <a:r>
                        <a:rPr lang="en-US" sz="1400" dirty="0" err="1">
                          <a:effectLst/>
                        </a:rPr>
                        <a:t>thị</a:t>
                      </a:r>
                      <a:r>
                        <a:rPr lang="en-US" sz="1400" dirty="0">
                          <a:effectLst/>
                        </a:rPr>
                        <a:t> </a:t>
                      </a:r>
                      <a:r>
                        <a:rPr lang="en-US" sz="1400" dirty="0" err="1">
                          <a:effectLst/>
                        </a:rPr>
                        <a:t>ra</a:t>
                      </a:r>
                      <a:r>
                        <a:rPr lang="en-US" sz="1400" dirty="0">
                          <a:effectLst/>
                        </a:rPr>
                        <a:t> </a:t>
                      </a:r>
                      <a:r>
                        <a:rPr lang="en-US" sz="1400" dirty="0" err="1">
                          <a:effectLst/>
                        </a:rPr>
                        <a:t>thông</a:t>
                      </a:r>
                      <a:r>
                        <a:rPr lang="en-US" sz="1400" dirty="0">
                          <a:effectLst/>
                        </a:rPr>
                        <a:t> tin </a:t>
                      </a:r>
                      <a:r>
                        <a:rPr lang="en-US" sz="1400" dirty="0" err="1">
                          <a:effectLst/>
                        </a:rPr>
                        <a:t>của</a:t>
                      </a:r>
                      <a:r>
                        <a:rPr lang="en-US" sz="1400" dirty="0">
                          <a:effectLst/>
                        </a:rPr>
                        <a:t> </a:t>
                      </a:r>
                      <a:r>
                        <a:rPr lang="en-US" sz="1400" dirty="0" err="1">
                          <a:effectLst/>
                        </a:rPr>
                        <a:t>sản</a:t>
                      </a:r>
                      <a:r>
                        <a:rPr lang="en-US" sz="1400" dirty="0">
                          <a:effectLst/>
                        </a:rPr>
                        <a:t> </a:t>
                      </a:r>
                      <a:r>
                        <a:rPr lang="en-US" sz="1400" dirty="0" err="1">
                          <a:effectLst/>
                        </a:rPr>
                        <a:t>phẩm</a:t>
                      </a:r>
                      <a:r>
                        <a:rPr lang="en-US" sz="1400" dirty="0">
                          <a:effectLst/>
                        </a:rPr>
                        <a:t> </a:t>
                      </a:r>
                      <a:r>
                        <a:rPr lang="en-US" sz="1400" dirty="0" err="1">
                          <a:effectLst/>
                        </a:rPr>
                        <a:t>cho</a:t>
                      </a:r>
                      <a:r>
                        <a:rPr lang="en-US" sz="1400" dirty="0">
                          <a:effectLst/>
                        </a:rPr>
                        <a:t> </a:t>
                      </a:r>
                      <a:r>
                        <a:rPr lang="en-US" sz="1400" dirty="0" err="1">
                          <a:effectLst/>
                        </a:rPr>
                        <a:t>người</a:t>
                      </a:r>
                      <a:r>
                        <a:rPr lang="en-US" sz="1400" dirty="0">
                          <a:effectLst/>
                        </a:rPr>
                        <a:t> </a:t>
                      </a:r>
                      <a:r>
                        <a:rPr lang="en-US" sz="1400" dirty="0" err="1">
                          <a:effectLst/>
                        </a:rPr>
                        <a:t>dùng</a:t>
                      </a:r>
                      <a:r>
                        <a:rPr lang="en-US" sz="1400" dirty="0">
                          <a:effectLst/>
                        </a:rPr>
                        <a:t>.</a:t>
                      </a:r>
                      <a:endParaRPr lang="en-US" sz="1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319959074"/>
                  </a:ext>
                </a:extLst>
              </a:tr>
            </a:tbl>
          </a:graphicData>
        </a:graphic>
      </p:graphicFrame>
    </p:spTree>
    <p:extLst>
      <p:ext uri="{BB962C8B-B14F-4D97-AF65-F5344CB8AC3E}">
        <p14:creationId xmlns:p14="http://schemas.microsoft.com/office/powerpoint/2010/main" val="3204964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barn(inVertical)">
                                      <p:cBhvr>
                                        <p:cTn id="14" dur="500"/>
                                        <p:tgtEl>
                                          <p:spTgt spid="3">
                                            <p:txEl>
                                              <p:pRg st="1" end="1"/>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1000"/>
                                        <p:tgtEl>
                                          <p:spTgt spid="3">
                                            <p:txEl>
                                              <p:pRg st="2" end="2"/>
                                            </p:txEl>
                                          </p:spTgt>
                                        </p:tgtEl>
                                      </p:cBhvr>
                                    </p:animEffect>
                                    <p:anim calcmode="lin" valueType="num">
                                      <p:cBhvr>
                                        <p:cTn id="20"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6" presetClass="entr" presetSubtype="16" fill="hold" nodeType="click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circle(in)">
                                      <p:cBhvr>
                                        <p:cTn id="26"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 y="0"/>
            <a:ext cx="10515599" cy="1020762"/>
          </a:xfrm>
        </p:spPr>
        <p:txBody>
          <a:bodyPr/>
          <a:lstStyle/>
          <a:p>
            <a:pPr lvl="0"/>
            <a:r>
              <a:rPr lang="en-US" sz="3000" b="1" dirty="0" smtClean="0">
                <a:solidFill>
                  <a:srgbClr val="832C8B"/>
                </a:solidFill>
              </a:rPr>
              <a:t>CHỨC NĂNG ỨNG DỤNG</a:t>
            </a:r>
            <a:endParaRPr lang="en-US" sz="3000" dirty="0"/>
          </a:p>
        </p:txBody>
      </p:sp>
      <p:sp>
        <p:nvSpPr>
          <p:cNvPr id="3" name="Text Placeholder 2"/>
          <p:cNvSpPr>
            <a:spLocks noGrp="1"/>
          </p:cNvSpPr>
          <p:nvPr>
            <p:ph type="body" idx="1"/>
          </p:nvPr>
        </p:nvSpPr>
        <p:spPr>
          <a:xfrm>
            <a:off x="76200" y="838200"/>
            <a:ext cx="11887200" cy="5486400"/>
          </a:xfrm>
        </p:spPr>
        <p:txBody>
          <a:bodyPr/>
          <a:lstStyle/>
          <a:p>
            <a:pPr marL="177800" lvl="0" indent="0">
              <a:lnSpc>
                <a:spcPct val="150000"/>
              </a:lnSpc>
              <a:buNone/>
            </a:pPr>
            <a:r>
              <a:rPr lang="en-US" b="1" dirty="0" err="1"/>
              <a:t>Thêm</a:t>
            </a:r>
            <a:r>
              <a:rPr lang="en-US" b="1" dirty="0"/>
              <a:t> </a:t>
            </a:r>
            <a:r>
              <a:rPr lang="en-US" b="1" dirty="0" err="1"/>
              <a:t>sản</a:t>
            </a:r>
            <a:r>
              <a:rPr lang="en-US" b="1" dirty="0"/>
              <a:t> </a:t>
            </a:r>
            <a:r>
              <a:rPr lang="en-US" b="1" dirty="0" err="1"/>
              <a:t>phẩm</a:t>
            </a:r>
            <a:r>
              <a:rPr lang="en-US" b="1" dirty="0"/>
              <a:t> </a:t>
            </a:r>
            <a:r>
              <a:rPr lang="en-US" b="1" dirty="0" err="1"/>
              <a:t>vào</a:t>
            </a:r>
            <a:r>
              <a:rPr lang="en-US" b="1" dirty="0"/>
              <a:t> </a:t>
            </a:r>
            <a:r>
              <a:rPr lang="en-US" b="1" dirty="0" err="1"/>
              <a:t>giỏ</a:t>
            </a:r>
            <a:r>
              <a:rPr lang="en-US" b="1" dirty="0"/>
              <a:t> </a:t>
            </a:r>
            <a:r>
              <a:rPr lang="en-US" b="1" dirty="0" err="1"/>
              <a:t>hàng</a:t>
            </a:r>
            <a:endParaRPr lang="en-US" dirty="0"/>
          </a:p>
          <a:p>
            <a:pPr marL="177800" indent="0">
              <a:lnSpc>
                <a:spcPct val="150000"/>
              </a:lnSpc>
              <a:buNone/>
            </a:pP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240146459"/>
              </p:ext>
            </p:extLst>
          </p:nvPr>
        </p:nvGraphicFramePr>
        <p:xfrm>
          <a:off x="381000" y="1752600"/>
          <a:ext cx="11582400" cy="4190999"/>
        </p:xfrm>
        <a:graphic>
          <a:graphicData uri="http://schemas.openxmlformats.org/drawingml/2006/table">
            <a:tbl>
              <a:tblPr firstRow="1" firstCol="1" bandRow="1">
                <a:tableStyleId>{5C22544A-7EE6-4342-B048-85BDC9FD1C3A}</a:tableStyleId>
              </a:tblPr>
              <a:tblGrid>
                <a:gridCol w="1674815">
                  <a:extLst>
                    <a:ext uri="{9D8B030D-6E8A-4147-A177-3AD203B41FA5}">
                      <a16:colId xmlns:a16="http://schemas.microsoft.com/office/drawing/2014/main" val="1271015441"/>
                    </a:ext>
                  </a:extLst>
                </a:gridCol>
                <a:gridCol w="9907585">
                  <a:extLst>
                    <a:ext uri="{9D8B030D-6E8A-4147-A177-3AD203B41FA5}">
                      <a16:colId xmlns:a16="http://schemas.microsoft.com/office/drawing/2014/main" val="1297036739"/>
                    </a:ext>
                  </a:extLst>
                </a:gridCol>
              </a:tblGrid>
              <a:tr h="1131467">
                <a:tc>
                  <a:txBody>
                    <a:bodyPr/>
                    <a:lstStyle/>
                    <a:p>
                      <a:pPr marL="0" marR="0" algn="l">
                        <a:lnSpc>
                          <a:spcPct val="150000"/>
                        </a:lnSpc>
                        <a:spcBef>
                          <a:spcPts val="0"/>
                        </a:spcBef>
                        <a:spcAft>
                          <a:spcPts val="0"/>
                        </a:spcAft>
                      </a:pPr>
                      <a:r>
                        <a:rPr lang="en-US" sz="1300" dirty="0" err="1">
                          <a:effectLst/>
                        </a:rPr>
                        <a:t>Miêu</a:t>
                      </a:r>
                      <a:r>
                        <a:rPr lang="en-US" sz="1300" dirty="0">
                          <a:effectLst/>
                        </a:rPr>
                        <a:t> </a:t>
                      </a:r>
                      <a:r>
                        <a:rPr lang="en-US" sz="1300" dirty="0" err="1">
                          <a:effectLst/>
                        </a:rPr>
                        <a:t>tả</a:t>
                      </a:r>
                      <a:endParaRPr lang="en-US" sz="1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71755" marR="0" algn="l">
                        <a:lnSpc>
                          <a:spcPct val="150000"/>
                        </a:lnSpc>
                        <a:spcBef>
                          <a:spcPts val="600"/>
                        </a:spcBef>
                        <a:spcAft>
                          <a:spcPts val="0"/>
                        </a:spcAft>
                      </a:pPr>
                      <a:r>
                        <a:rPr lang="en-US" sz="1400">
                          <a:effectLst/>
                        </a:rPr>
                        <a:t>Chức năng thêm sản phẩm vào giỏ hàng cho phép khách  thêm 1 sản phẩm vào giỏ hàng.</a:t>
                      </a:r>
                      <a:endParaRPr lang="en-US" sz="14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2525412139"/>
                  </a:ext>
                </a:extLst>
              </a:tr>
              <a:tr h="1193183">
                <a:tc>
                  <a:txBody>
                    <a:bodyPr/>
                    <a:lstStyle/>
                    <a:p>
                      <a:pPr marL="0" marR="0" algn="l">
                        <a:lnSpc>
                          <a:spcPct val="150000"/>
                        </a:lnSpc>
                        <a:spcBef>
                          <a:spcPts val="0"/>
                        </a:spcBef>
                        <a:spcAft>
                          <a:spcPts val="0"/>
                        </a:spcAft>
                      </a:pPr>
                      <a:r>
                        <a:rPr lang="en-US" sz="1300">
                          <a:effectLst/>
                        </a:rPr>
                        <a:t>Đầu vào</a:t>
                      </a:r>
                      <a:endParaRPr lang="en-US" sz="14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36195" marR="0" algn="l">
                        <a:lnSpc>
                          <a:spcPct val="150000"/>
                        </a:lnSpc>
                        <a:spcBef>
                          <a:spcPts val="600"/>
                        </a:spcBef>
                        <a:spcAft>
                          <a:spcPts val="0"/>
                        </a:spcAft>
                      </a:pPr>
                      <a:r>
                        <a:rPr lang="en-US" sz="1400" dirty="0" err="1">
                          <a:effectLst/>
                        </a:rPr>
                        <a:t>Người</a:t>
                      </a:r>
                      <a:r>
                        <a:rPr lang="en-US" sz="1400" dirty="0">
                          <a:effectLst/>
                        </a:rPr>
                        <a:t> </a:t>
                      </a:r>
                      <a:r>
                        <a:rPr lang="en-US" sz="1400" dirty="0" err="1">
                          <a:effectLst/>
                        </a:rPr>
                        <a:t>dùng</a:t>
                      </a:r>
                      <a:r>
                        <a:rPr lang="en-US" sz="1400" dirty="0">
                          <a:effectLst/>
                        </a:rPr>
                        <a:t> click </a:t>
                      </a:r>
                      <a:r>
                        <a:rPr lang="en-US" sz="1400" dirty="0" err="1">
                          <a:effectLst/>
                        </a:rPr>
                        <a:t>vào</a:t>
                      </a:r>
                      <a:r>
                        <a:rPr lang="en-US" sz="1400" dirty="0">
                          <a:effectLst/>
                        </a:rPr>
                        <a:t> </a:t>
                      </a:r>
                      <a:r>
                        <a:rPr lang="en-US" sz="1400" dirty="0" err="1">
                          <a:effectLst/>
                        </a:rPr>
                        <a:t>nút</a:t>
                      </a:r>
                      <a:r>
                        <a:rPr lang="en-US" sz="1400" dirty="0">
                          <a:effectLst/>
                        </a:rPr>
                        <a:t> </a:t>
                      </a:r>
                      <a:r>
                        <a:rPr lang="en-US" sz="1400" dirty="0" err="1">
                          <a:effectLst/>
                        </a:rPr>
                        <a:t>thêm</a:t>
                      </a:r>
                      <a:r>
                        <a:rPr lang="en-US" sz="1400" dirty="0">
                          <a:effectLst/>
                        </a:rPr>
                        <a:t> </a:t>
                      </a:r>
                      <a:r>
                        <a:rPr lang="en-US" sz="1400" dirty="0" err="1">
                          <a:effectLst/>
                        </a:rPr>
                        <a:t>vào</a:t>
                      </a:r>
                      <a:r>
                        <a:rPr lang="en-US" sz="1400" dirty="0">
                          <a:effectLst/>
                        </a:rPr>
                        <a:t> </a:t>
                      </a:r>
                      <a:r>
                        <a:rPr lang="en-US" sz="1400" dirty="0" err="1">
                          <a:effectLst/>
                        </a:rPr>
                        <a:t>giỏ</a:t>
                      </a:r>
                      <a:r>
                        <a:rPr lang="en-US" sz="1400" dirty="0">
                          <a:effectLst/>
                        </a:rPr>
                        <a:t> </a:t>
                      </a:r>
                      <a:r>
                        <a:rPr lang="en-US" sz="1400" dirty="0" err="1">
                          <a:effectLst/>
                        </a:rPr>
                        <a:t>hàng</a:t>
                      </a:r>
                      <a:r>
                        <a:rPr lang="en-US" sz="1400" dirty="0">
                          <a:effectLst/>
                        </a:rPr>
                        <a:t> </a:t>
                      </a:r>
                      <a:r>
                        <a:rPr lang="en-US" sz="1400" dirty="0" err="1">
                          <a:effectLst/>
                        </a:rPr>
                        <a:t>tương</a:t>
                      </a:r>
                      <a:r>
                        <a:rPr lang="en-US" sz="1400" dirty="0">
                          <a:effectLst/>
                        </a:rPr>
                        <a:t> </a:t>
                      </a:r>
                      <a:r>
                        <a:rPr lang="en-US" sz="1400" dirty="0" err="1">
                          <a:effectLst/>
                        </a:rPr>
                        <a:t>ứng</a:t>
                      </a:r>
                      <a:r>
                        <a:rPr lang="en-US" sz="1400" dirty="0">
                          <a:effectLst/>
                        </a:rPr>
                        <a:t> </a:t>
                      </a:r>
                      <a:r>
                        <a:rPr lang="en-US" sz="1400" dirty="0" err="1">
                          <a:effectLst/>
                        </a:rPr>
                        <a:t>với</a:t>
                      </a:r>
                      <a:r>
                        <a:rPr lang="en-US" sz="1400" dirty="0">
                          <a:effectLst/>
                        </a:rPr>
                        <a:t> </a:t>
                      </a:r>
                      <a:r>
                        <a:rPr lang="en-US" sz="1400" dirty="0" err="1">
                          <a:effectLst/>
                        </a:rPr>
                        <a:t>sản</a:t>
                      </a:r>
                      <a:r>
                        <a:rPr lang="en-US" sz="1400" dirty="0">
                          <a:effectLst/>
                        </a:rPr>
                        <a:t> </a:t>
                      </a:r>
                      <a:r>
                        <a:rPr lang="en-US" sz="1400" dirty="0" err="1">
                          <a:effectLst/>
                        </a:rPr>
                        <a:t>phẩm</a:t>
                      </a:r>
                      <a:r>
                        <a:rPr lang="en-US" sz="1400" dirty="0">
                          <a:effectLst/>
                        </a:rPr>
                        <a:t> </a:t>
                      </a:r>
                      <a:r>
                        <a:rPr lang="en-US" sz="1400" dirty="0" err="1">
                          <a:effectLst/>
                        </a:rPr>
                        <a:t>mong</a:t>
                      </a:r>
                      <a:r>
                        <a:rPr lang="en-US" sz="1400" dirty="0">
                          <a:effectLst/>
                        </a:rPr>
                        <a:t> </a:t>
                      </a:r>
                      <a:r>
                        <a:rPr lang="en-US" sz="1400" dirty="0" err="1">
                          <a:effectLst/>
                        </a:rPr>
                        <a:t>muốn</a:t>
                      </a:r>
                      <a:r>
                        <a:rPr lang="en-US" sz="1400" dirty="0">
                          <a:effectLst/>
                        </a:rPr>
                        <a:t>.</a:t>
                      </a:r>
                      <a:endParaRPr lang="en-US" sz="1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463615477"/>
                  </a:ext>
                </a:extLst>
              </a:tr>
              <a:tr h="757740">
                <a:tc>
                  <a:txBody>
                    <a:bodyPr/>
                    <a:lstStyle/>
                    <a:p>
                      <a:pPr marL="0" marR="0" algn="l">
                        <a:lnSpc>
                          <a:spcPct val="150000"/>
                        </a:lnSpc>
                        <a:spcBef>
                          <a:spcPts val="0"/>
                        </a:spcBef>
                        <a:spcAft>
                          <a:spcPts val="0"/>
                        </a:spcAft>
                      </a:pPr>
                      <a:r>
                        <a:rPr lang="en-US" sz="1300">
                          <a:effectLst/>
                        </a:rPr>
                        <a:t>Xử lý</a:t>
                      </a:r>
                      <a:endParaRPr lang="en-US" sz="14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36195" marR="0" algn="l">
                        <a:lnSpc>
                          <a:spcPct val="150000"/>
                        </a:lnSpc>
                        <a:spcBef>
                          <a:spcPts val="600"/>
                        </a:spcBef>
                        <a:spcAft>
                          <a:spcPts val="0"/>
                        </a:spcAft>
                      </a:pPr>
                      <a:r>
                        <a:rPr lang="en-US" sz="1400">
                          <a:effectLst/>
                        </a:rPr>
                        <a:t>Thêm sản phẩm vào SESSION lưu thông tin giỏ hàng.</a:t>
                      </a:r>
                      <a:endParaRPr lang="en-US" sz="14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324526475"/>
                  </a:ext>
                </a:extLst>
              </a:tr>
              <a:tr h="1108609">
                <a:tc>
                  <a:txBody>
                    <a:bodyPr/>
                    <a:lstStyle/>
                    <a:p>
                      <a:pPr marL="0" marR="0" algn="l">
                        <a:lnSpc>
                          <a:spcPct val="150000"/>
                        </a:lnSpc>
                        <a:spcBef>
                          <a:spcPts val="0"/>
                        </a:spcBef>
                        <a:spcAft>
                          <a:spcPts val="0"/>
                        </a:spcAft>
                      </a:pPr>
                      <a:r>
                        <a:rPr lang="en-US" sz="1300">
                          <a:effectLst/>
                        </a:rPr>
                        <a:t>Xuất</a:t>
                      </a:r>
                      <a:endParaRPr lang="en-US" sz="14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36195" marR="0" algn="l">
                        <a:lnSpc>
                          <a:spcPct val="150000"/>
                        </a:lnSpc>
                        <a:spcBef>
                          <a:spcPts val="600"/>
                        </a:spcBef>
                        <a:spcAft>
                          <a:spcPts val="0"/>
                        </a:spcAft>
                      </a:pPr>
                      <a:r>
                        <a:rPr lang="en-US" sz="1400" dirty="0" err="1">
                          <a:effectLst/>
                        </a:rPr>
                        <a:t>Thông</a:t>
                      </a:r>
                      <a:r>
                        <a:rPr lang="en-US" sz="1400" dirty="0">
                          <a:effectLst/>
                        </a:rPr>
                        <a:t> </a:t>
                      </a:r>
                      <a:r>
                        <a:rPr lang="en-US" sz="1400" dirty="0" err="1">
                          <a:effectLst/>
                        </a:rPr>
                        <a:t>báo</a:t>
                      </a:r>
                      <a:r>
                        <a:rPr lang="en-US" sz="1400" dirty="0">
                          <a:effectLst/>
                        </a:rPr>
                        <a:t> </a:t>
                      </a:r>
                      <a:r>
                        <a:rPr lang="en-US" sz="1400" dirty="0" err="1">
                          <a:effectLst/>
                        </a:rPr>
                        <a:t>cho</a:t>
                      </a:r>
                      <a:r>
                        <a:rPr lang="en-US" sz="1400" dirty="0">
                          <a:effectLst/>
                        </a:rPr>
                        <a:t> </a:t>
                      </a:r>
                      <a:r>
                        <a:rPr lang="en-US" sz="1400" dirty="0" err="1">
                          <a:effectLst/>
                        </a:rPr>
                        <a:t>người</a:t>
                      </a:r>
                      <a:r>
                        <a:rPr lang="en-US" sz="1400" dirty="0">
                          <a:effectLst/>
                        </a:rPr>
                        <a:t> </a:t>
                      </a:r>
                      <a:r>
                        <a:rPr lang="en-US" sz="1400" dirty="0" err="1">
                          <a:effectLst/>
                        </a:rPr>
                        <a:t>dùng</a:t>
                      </a:r>
                      <a:r>
                        <a:rPr lang="en-US" sz="1400" dirty="0">
                          <a:effectLst/>
                        </a:rPr>
                        <a:t> </a:t>
                      </a:r>
                      <a:r>
                        <a:rPr lang="en-US" sz="1400" dirty="0" err="1">
                          <a:effectLst/>
                        </a:rPr>
                        <a:t>biết</a:t>
                      </a:r>
                      <a:r>
                        <a:rPr lang="en-US" sz="1400" dirty="0">
                          <a:effectLst/>
                        </a:rPr>
                        <a:t> </a:t>
                      </a:r>
                      <a:r>
                        <a:rPr lang="en-US" sz="1400" dirty="0" err="1">
                          <a:effectLst/>
                        </a:rPr>
                        <a:t>sản</a:t>
                      </a:r>
                      <a:r>
                        <a:rPr lang="en-US" sz="1400" dirty="0">
                          <a:effectLst/>
                        </a:rPr>
                        <a:t> </a:t>
                      </a:r>
                      <a:r>
                        <a:rPr lang="en-US" sz="1400" dirty="0" err="1">
                          <a:effectLst/>
                        </a:rPr>
                        <a:t>phẩm</a:t>
                      </a:r>
                      <a:r>
                        <a:rPr lang="en-US" sz="1400" dirty="0">
                          <a:effectLst/>
                        </a:rPr>
                        <a:t> </a:t>
                      </a:r>
                      <a:r>
                        <a:rPr lang="en-US" sz="1400" dirty="0" err="1">
                          <a:effectLst/>
                        </a:rPr>
                        <a:t>đã</a:t>
                      </a:r>
                      <a:r>
                        <a:rPr lang="en-US" sz="1400" dirty="0">
                          <a:effectLst/>
                        </a:rPr>
                        <a:t> </a:t>
                      </a:r>
                      <a:r>
                        <a:rPr lang="en-US" sz="1400" dirty="0" err="1">
                          <a:effectLst/>
                        </a:rPr>
                        <a:t>được</a:t>
                      </a:r>
                      <a:r>
                        <a:rPr lang="en-US" sz="1400" dirty="0">
                          <a:effectLst/>
                        </a:rPr>
                        <a:t> </a:t>
                      </a:r>
                      <a:r>
                        <a:rPr lang="en-US" sz="1400" dirty="0" err="1">
                          <a:effectLst/>
                        </a:rPr>
                        <a:t>đưa</a:t>
                      </a:r>
                      <a:r>
                        <a:rPr lang="en-US" sz="1400" dirty="0">
                          <a:effectLst/>
                        </a:rPr>
                        <a:t> </a:t>
                      </a:r>
                      <a:r>
                        <a:rPr lang="en-US" sz="1400" dirty="0" err="1">
                          <a:effectLst/>
                        </a:rPr>
                        <a:t>vào</a:t>
                      </a:r>
                      <a:r>
                        <a:rPr lang="en-US" sz="1400" dirty="0">
                          <a:effectLst/>
                        </a:rPr>
                        <a:t> </a:t>
                      </a:r>
                      <a:r>
                        <a:rPr lang="en-US" sz="1400" dirty="0" err="1">
                          <a:effectLst/>
                        </a:rPr>
                        <a:t>giỏ</a:t>
                      </a:r>
                      <a:r>
                        <a:rPr lang="en-US" sz="1400" dirty="0">
                          <a:effectLst/>
                        </a:rPr>
                        <a:t> </a:t>
                      </a:r>
                      <a:r>
                        <a:rPr lang="en-US" sz="1400" dirty="0" err="1">
                          <a:effectLst/>
                        </a:rPr>
                        <a:t>hàng</a:t>
                      </a:r>
                      <a:r>
                        <a:rPr lang="en-US" sz="1400" dirty="0">
                          <a:effectLst/>
                        </a:rPr>
                        <a:t> </a:t>
                      </a:r>
                      <a:r>
                        <a:rPr lang="en-US" sz="1400" dirty="0" err="1">
                          <a:effectLst/>
                        </a:rPr>
                        <a:t>thành</a:t>
                      </a:r>
                      <a:r>
                        <a:rPr lang="en-US" sz="1400" dirty="0">
                          <a:effectLst/>
                        </a:rPr>
                        <a:t> </a:t>
                      </a:r>
                      <a:r>
                        <a:rPr lang="en-US" sz="1400" dirty="0" err="1">
                          <a:effectLst/>
                        </a:rPr>
                        <a:t>công</a:t>
                      </a:r>
                      <a:r>
                        <a:rPr lang="en-US" sz="1400" dirty="0">
                          <a:effectLst/>
                        </a:rPr>
                        <a:t>.</a:t>
                      </a:r>
                      <a:endParaRPr lang="en-US" sz="1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2370479039"/>
                  </a:ext>
                </a:extLst>
              </a:tr>
            </a:tbl>
          </a:graphicData>
        </a:graphic>
      </p:graphicFrame>
    </p:spTree>
    <p:extLst>
      <p:ext uri="{BB962C8B-B14F-4D97-AF65-F5344CB8AC3E}">
        <p14:creationId xmlns:p14="http://schemas.microsoft.com/office/powerpoint/2010/main" val="78579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arn(inVertical)">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0"/>
            <a:ext cx="10515599" cy="1020762"/>
          </a:xfrm>
        </p:spPr>
        <p:txBody>
          <a:bodyPr/>
          <a:lstStyle/>
          <a:p>
            <a:pPr lvl="0"/>
            <a:r>
              <a:rPr lang="en-US" sz="3000" b="1" dirty="0" smtClean="0">
                <a:solidFill>
                  <a:srgbClr val="832C8B"/>
                </a:solidFill>
              </a:rPr>
              <a:t>CHỨC NĂNG ỨNG DỤNG</a:t>
            </a:r>
            <a:endParaRPr lang="en-US" sz="3000" dirty="0"/>
          </a:p>
        </p:txBody>
      </p:sp>
      <p:sp>
        <p:nvSpPr>
          <p:cNvPr id="3" name="Text Placeholder 2"/>
          <p:cNvSpPr>
            <a:spLocks noGrp="1"/>
          </p:cNvSpPr>
          <p:nvPr>
            <p:ph type="body" idx="1"/>
          </p:nvPr>
        </p:nvSpPr>
        <p:spPr>
          <a:xfrm>
            <a:off x="76200" y="838200"/>
            <a:ext cx="11887200" cy="5486400"/>
          </a:xfrm>
        </p:spPr>
        <p:txBody>
          <a:bodyPr/>
          <a:lstStyle/>
          <a:p>
            <a:pPr marL="177800" lvl="0" indent="0">
              <a:lnSpc>
                <a:spcPct val="150000"/>
              </a:lnSpc>
              <a:buNone/>
            </a:pPr>
            <a:r>
              <a:rPr lang="en-US" b="1" dirty="0" err="1"/>
              <a:t>Tìm</a:t>
            </a:r>
            <a:r>
              <a:rPr lang="en-US" b="1" dirty="0"/>
              <a:t> </a:t>
            </a:r>
            <a:r>
              <a:rPr lang="en-US" b="1" dirty="0" err="1"/>
              <a:t>kiếm</a:t>
            </a:r>
            <a:r>
              <a:rPr lang="en-US" b="1" dirty="0"/>
              <a:t> </a:t>
            </a:r>
            <a:r>
              <a:rPr lang="en-US" b="1" dirty="0" err="1"/>
              <a:t>sản</a:t>
            </a:r>
            <a:r>
              <a:rPr lang="en-US" b="1" dirty="0"/>
              <a:t> </a:t>
            </a:r>
            <a:r>
              <a:rPr lang="en-US" b="1" dirty="0" err="1"/>
              <a:t>phẩm</a:t>
            </a:r>
            <a:endParaRPr lang="en-US" dirty="0"/>
          </a:p>
          <a:p>
            <a:pPr marL="177800" indent="0">
              <a:lnSpc>
                <a:spcPct val="150000"/>
              </a:lnSpc>
              <a:buNone/>
            </a:pPr>
            <a:endParaRPr lang="en-US" dirty="0" smtClean="0"/>
          </a:p>
          <a:p>
            <a:pPr marL="177800" indent="0">
              <a:lnSpc>
                <a:spcPct val="150000"/>
              </a:lnSpc>
              <a:buNone/>
            </a:pP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1930945032"/>
              </p:ext>
            </p:extLst>
          </p:nvPr>
        </p:nvGraphicFramePr>
        <p:xfrm>
          <a:off x="304800" y="1676400"/>
          <a:ext cx="11658600" cy="4267200"/>
        </p:xfrm>
        <a:graphic>
          <a:graphicData uri="http://schemas.openxmlformats.org/drawingml/2006/table">
            <a:tbl>
              <a:tblPr firstRow="1" firstCol="1" bandRow="1">
                <a:tableStyleId>{5C22544A-7EE6-4342-B048-85BDC9FD1C3A}</a:tableStyleId>
              </a:tblPr>
              <a:tblGrid>
                <a:gridCol w="1685834">
                  <a:extLst>
                    <a:ext uri="{9D8B030D-6E8A-4147-A177-3AD203B41FA5}">
                      <a16:colId xmlns:a16="http://schemas.microsoft.com/office/drawing/2014/main" val="1565176513"/>
                    </a:ext>
                  </a:extLst>
                </a:gridCol>
                <a:gridCol w="9972766">
                  <a:extLst>
                    <a:ext uri="{9D8B030D-6E8A-4147-A177-3AD203B41FA5}">
                      <a16:colId xmlns:a16="http://schemas.microsoft.com/office/drawing/2014/main" val="1462026909"/>
                    </a:ext>
                  </a:extLst>
                </a:gridCol>
              </a:tblGrid>
              <a:tr h="1202272">
                <a:tc>
                  <a:txBody>
                    <a:bodyPr/>
                    <a:lstStyle/>
                    <a:p>
                      <a:pPr marL="0" marR="0" algn="l">
                        <a:lnSpc>
                          <a:spcPct val="150000"/>
                        </a:lnSpc>
                        <a:spcBef>
                          <a:spcPts val="0"/>
                        </a:spcBef>
                        <a:spcAft>
                          <a:spcPts val="0"/>
                        </a:spcAft>
                      </a:pPr>
                      <a:r>
                        <a:rPr lang="en-US" sz="1300" dirty="0" err="1">
                          <a:effectLst/>
                        </a:rPr>
                        <a:t>Miêu</a:t>
                      </a:r>
                      <a:r>
                        <a:rPr lang="en-US" sz="1300" dirty="0">
                          <a:effectLst/>
                        </a:rPr>
                        <a:t> </a:t>
                      </a:r>
                      <a:r>
                        <a:rPr lang="en-US" sz="1300" dirty="0" err="1">
                          <a:effectLst/>
                        </a:rPr>
                        <a:t>tả</a:t>
                      </a:r>
                      <a:endParaRPr lang="en-US" sz="1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71755" marR="0" algn="l">
                        <a:lnSpc>
                          <a:spcPct val="150000"/>
                        </a:lnSpc>
                        <a:spcBef>
                          <a:spcPts val="600"/>
                        </a:spcBef>
                        <a:spcAft>
                          <a:spcPts val="0"/>
                        </a:spcAft>
                      </a:pPr>
                      <a:r>
                        <a:rPr lang="en-US" sz="1400">
                          <a:effectLst/>
                        </a:rPr>
                        <a:t>Chức năng thêm sản phẩm vào giỏ hàng cho phép khách  tìm kiếm 1 loại thực phẩm nào đó.</a:t>
                      </a:r>
                      <a:endParaRPr lang="en-US" sz="14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3200394833"/>
                  </a:ext>
                </a:extLst>
              </a:tr>
              <a:tr h="1288677">
                <a:tc>
                  <a:txBody>
                    <a:bodyPr/>
                    <a:lstStyle/>
                    <a:p>
                      <a:pPr marL="0" marR="0" algn="l">
                        <a:lnSpc>
                          <a:spcPct val="150000"/>
                        </a:lnSpc>
                        <a:spcBef>
                          <a:spcPts val="0"/>
                        </a:spcBef>
                        <a:spcAft>
                          <a:spcPts val="0"/>
                        </a:spcAft>
                      </a:pPr>
                      <a:r>
                        <a:rPr lang="en-US" sz="1300">
                          <a:effectLst/>
                        </a:rPr>
                        <a:t>Đầu vào</a:t>
                      </a:r>
                      <a:endParaRPr lang="en-US" sz="14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36195" marR="0" algn="l">
                        <a:lnSpc>
                          <a:spcPct val="150000"/>
                        </a:lnSpc>
                        <a:spcBef>
                          <a:spcPts val="600"/>
                        </a:spcBef>
                        <a:spcAft>
                          <a:spcPts val="0"/>
                        </a:spcAft>
                      </a:pPr>
                      <a:r>
                        <a:rPr lang="en-US" sz="1400">
                          <a:effectLst/>
                        </a:rPr>
                        <a:t>Người dùng nhập thông tin muốn tìm kiếm vào ô tìm kiếm trên giao diện.</a:t>
                      </a:r>
                      <a:endParaRPr lang="en-US" sz="14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2472148304"/>
                  </a:ext>
                </a:extLst>
              </a:tr>
              <a:tr h="818384">
                <a:tc>
                  <a:txBody>
                    <a:bodyPr/>
                    <a:lstStyle/>
                    <a:p>
                      <a:pPr marL="0" marR="0" algn="l">
                        <a:lnSpc>
                          <a:spcPct val="150000"/>
                        </a:lnSpc>
                        <a:spcBef>
                          <a:spcPts val="0"/>
                        </a:spcBef>
                        <a:spcAft>
                          <a:spcPts val="0"/>
                        </a:spcAft>
                      </a:pPr>
                      <a:r>
                        <a:rPr lang="en-US" sz="1300">
                          <a:effectLst/>
                        </a:rPr>
                        <a:t>Xử lý</a:t>
                      </a:r>
                      <a:endParaRPr lang="en-US" sz="14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36195" marR="0" algn="l">
                        <a:lnSpc>
                          <a:spcPct val="150000"/>
                        </a:lnSpc>
                        <a:spcBef>
                          <a:spcPts val="600"/>
                        </a:spcBef>
                        <a:spcAft>
                          <a:spcPts val="0"/>
                        </a:spcAft>
                      </a:pPr>
                      <a:r>
                        <a:rPr lang="en-US" sz="1400">
                          <a:effectLst/>
                        </a:rPr>
                        <a:t>Hệ thống sẽ tìm kiếm các thông tin trong  CSDL.</a:t>
                      </a:r>
                      <a:endParaRPr lang="en-US" sz="14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2303829136"/>
                  </a:ext>
                </a:extLst>
              </a:tr>
              <a:tr h="957867">
                <a:tc>
                  <a:txBody>
                    <a:bodyPr/>
                    <a:lstStyle/>
                    <a:p>
                      <a:pPr marL="0" marR="0" algn="l">
                        <a:lnSpc>
                          <a:spcPct val="150000"/>
                        </a:lnSpc>
                        <a:spcBef>
                          <a:spcPts val="0"/>
                        </a:spcBef>
                        <a:spcAft>
                          <a:spcPts val="0"/>
                        </a:spcAft>
                      </a:pPr>
                      <a:r>
                        <a:rPr lang="en-US" sz="1300">
                          <a:effectLst/>
                        </a:rPr>
                        <a:t>Xuất</a:t>
                      </a:r>
                      <a:endParaRPr lang="en-US" sz="14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36195" marR="0" algn="l">
                        <a:lnSpc>
                          <a:spcPct val="150000"/>
                        </a:lnSpc>
                        <a:spcBef>
                          <a:spcPts val="600"/>
                        </a:spcBef>
                        <a:spcAft>
                          <a:spcPts val="0"/>
                        </a:spcAft>
                      </a:pPr>
                      <a:r>
                        <a:rPr lang="en-US" sz="1400" dirty="0" err="1">
                          <a:effectLst/>
                        </a:rPr>
                        <a:t>Hiển</a:t>
                      </a:r>
                      <a:r>
                        <a:rPr lang="en-US" sz="1400" dirty="0">
                          <a:effectLst/>
                        </a:rPr>
                        <a:t> </a:t>
                      </a:r>
                      <a:r>
                        <a:rPr lang="en-US" sz="1400" dirty="0" err="1">
                          <a:effectLst/>
                        </a:rPr>
                        <a:t>thị</a:t>
                      </a:r>
                      <a:r>
                        <a:rPr lang="en-US" sz="1400" dirty="0">
                          <a:effectLst/>
                        </a:rPr>
                        <a:t> </a:t>
                      </a:r>
                      <a:r>
                        <a:rPr lang="en-US" sz="1400" dirty="0" err="1">
                          <a:effectLst/>
                        </a:rPr>
                        <a:t>thông</a:t>
                      </a:r>
                      <a:r>
                        <a:rPr lang="en-US" sz="1400" dirty="0">
                          <a:effectLst/>
                        </a:rPr>
                        <a:t> tin </a:t>
                      </a:r>
                      <a:r>
                        <a:rPr lang="en-US" sz="1400" dirty="0" err="1">
                          <a:effectLst/>
                        </a:rPr>
                        <a:t>kết</a:t>
                      </a:r>
                      <a:r>
                        <a:rPr lang="en-US" sz="1400" dirty="0">
                          <a:effectLst/>
                        </a:rPr>
                        <a:t> </a:t>
                      </a:r>
                      <a:r>
                        <a:rPr lang="en-US" sz="1400" dirty="0" err="1">
                          <a:effectLst/>
                        </a:rPr>
                        <a:t>quả</a:t>
                      </a:r>
                      <a:r>
                        <a:rPr lang="en-US" sz="1400" dirty="0">
                          <a:effectLst/>
                        </a:rPr>
                        <a:t> </a:t>
                      </a:r>
                      <a:r>
                        <a:rPr lang="en-US" sz="1400" dirty="0" err="1">
                          <a:effectLst/>
                        </a:rPr>
                        <a:t>tìm</a:t>
                      </a:r>
                      <a:r>
                        <a:rPr lang="en-US" sz="1400" dirty="0">
                          <a:effectLst/>
                        </a:rPr>
                        <a:t> </a:t>
                      </a:r>
                      <a:r>
                        <a:rPr lang="en-US" sz="1400" dirty="0" err="1">
                          <a:effectLst/>
                        </a:rPr>
                        <a:t>kiếm</a:t>
                      </a:r>
                      <a:r>
                        <a:rPr lang="en-US" sz="1400" dirty="0">
                          <a:effectLst/>
                        </a:rPr>
                        <a:t> </a:t>
                      </a:r>
                      <a:r>
                        <a:rPr lang="en-US" sz="1400" dirty="0" err="1">
                          <a:effectLst/>
                        </a:rPr>
                        <a:t>được</a:t>
                      </a:r>
                      <a:r>
                        <a:rPr lang="en-US" sz="1400" dirty="0">
                          <a:effectLst/>
                        </a:rPr>
                        <a:t> </a:t>
                      </a:r>
                      <a:r>
                        <a:rPr lang="en-US" sz="1400" dirty="0" err="1">
                          <a:effectLst/>
                        </a:rPr>
                        <a:t>cho</a:t>
                      </a:r>
                      <a:r>
                        <a:rPr lang="en-US" sz="1400" dirty="0">
                          <a:effectLst/>
                        </a:rPr>
                        <a:t> </a:t>
                      </a:r>
                      <a:r>
                        <a:rPr lang="en-US" sz="1400" dirty="0" err="1">
                          <a:effectLst/>
                        </a:rPr>
                        <a:t>người</a:t>
                      </a:r>
                      <a:r>
                        <a:rPr lang="en-US" sz="1400" dirty="0">
                          <a:effectLst/>
                        </a:rPr>
                        <a:t> </a:t>
                      </a:r>
                      <a:r>
                        <a:rPr lang="en-US" sz="1400" dirty="0" err="1">
                          <a:effectLst/>
                        </a:rPr>
                        <a:t>dùng</a:t>
                      </a:r>
                      <a:r>
                        <a:rPr lang="en-US" sz="1400" dirty="0">
                          <a:effectLst/>
                        </a:rPr>
                        <a:t>.</a:t>
                      </a:r>
                      <a:endParaRPr lang="en-US" sz="1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874834698"/>
                  </a:ext>
                </a:extLst>
              </a:tr>
            </a:tbl>
          </a:graphicData>
        </a:graphic>
      </p:graphicFrame>
    </p:spTree>
    <p:extLst>
      <p:ext uri="{BB962C8B-B14F-4D97-AF65-F5344CB8AC3E}">
        <p14:creationId xmlns:p14="http://schemas.microsoft.com/office/powerpoint/2010/main" val="2726195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down)">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0"/>
            <a:ext cx="10515599" cy="1020762"/>
          </a:xfrm>
        </p:spPr>
        <p:txBody>
          <a:bodyPr/>
          <a:lstStyle/>
          <a:p>
            <a:pPr lvl="0"/>
            <a:r>
              <a:rPr lang="en-US" sz="3000" b="1" dirty="0" smtClean="0">
                <a:solidFill>
                  <a:srgbClr val="832C8B"/>
                </a:solidFill>
              </a:rPr>
              <a:t>CHỨC NĂNG ỨNG DỤNG</a:t>
            </a:r>
            <a:endParaRPr lang="en-US" sz="3000" dirty="0"/>
          </a:p>
        </p:txBody>
      </p:sp>
      <p:sp>
        <p:nvSpPr>
          <p:cNvPr id="3" name="Text Placeholder 2"/>
          <p:cNvSpPr>
            <a:spLocks noGrp="1"/>
          </p:cNvSpPr>
          <p:nvPr>
            <p:ph type="body" idx="1"/>
          </p:nvPr>
        </p:nvSpPr>
        <p:spPr>
          <a:xfrm>
            <a:off x="76200" y="838200"/>
            <a:ext cx="11887200" cy="5486400"/>
          </a:xfrm>
        </p:spPr>
        <p:txBody>
          <a:bodyPr/>
          <a:lstStyle/>
          <a:p>
            <a:pPr marL="177800" lvl="0" indent="0">
              <a:buNone/>
            </a:pPr>
            <a:r>
              <a:rPr lang="en-US" b="1" dirty="0" err="1"/>
              <a:t>Xem</a:t>
            </a:r>
            <a:r>
              <a:rPr lang="en-US" b="1" dirty="0"/>
              <a:t> </a:t>
            </a:r>
            <a:r>
              <a:rPr lang="en-US" b="1" dirty="0" err="1"/>
              <a:t>thông</a:t>
            </a:r>
            <a:r>
              <a:rPr lang="en-US" b="1" dirty="0"/>
              <a:t> tin </a:t>
            </a:r>
            <a:r>
              <a:rPr lang="en-US" b="1" dirty="0" err="1"/>
              <a:t>các</a:t>
            </a:r>
            <a:r>
              <a:rPr lang="en-US" b="1" dirty="0"/>
              <a:t> </a:t>
            </a:r>
            <a:r>
              <a:rPr lang="en-US" b="1" dirty="0" err="1"/>
              <a:t>đơn</a:t>
            </a:r>
            <a:r>
              <a:rPr lang="en-US" b="1" dirty="0"/>
              <a:t> </a:t>
            </a:r>
            <a:r>
              <a:rPr lang="en-US" b="1" dirty="0" err="1"/>
              <a:t>hàng</a:t>
            </a:r>
            <a:r>
              <a:rPr lang="en-US" b="1" dirty="0"/>
              <a:t> </a:t>
            </a:r>
            <a:r>
              <a:rPr lang="en-US" b="1" dirty="0" err="1"/>
              <a:t>đã</a:t>
            </a:r>
            <a:r>
              <a:rPr lang="en-US" b="1" dirty="0"/>
              <a:t> </a:t>
            </a:r>
            <a:r>
              <a:rPr lang="en-US" b="1" dirty="0" err="1"/>
              <a:t>đặt</a:t>
            </a:r>
            <a:endParaRPr lang="en-US" dirty="0"/>
          </a:p>
          <a:p>
            <a:pPr marL="177800" indent="0">
              <a:lnSpc>
                <a:spcPct val="150000"/>
              </a:lnSpc>
              <a:buNone/>
            </a:pPr>
            <a:endParaRPr lang="en-US" dirty="0" smtClean="0"/>
          </a:p>
          <a:p>
            <a:pPr marL="177800" indent="0">
              <a:lnSpc>
                <a:spcPct val="150000"/>
              </a:lnSpc>
              <a:buNone/>
            </a:pP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3325079281"/>
              </p:ext>
            </p:extLst>
          </p:nvPr>
        </p:nvGraphicFramePr>
        <p:xfrm>
          <a:off x="228600" y="1447800"/>
          <a:ext cx="11734800" cy="4343400"/>
        </p:xfrm>
        <a:graphic>
          <a:graphicData uri="http://schemas.openxmlformats.org/drawingml/2006/table">
            <a:tbl>
              <a:tblPr firstRow="1" firstCol="1" bandRow="1">
                <a:tableStyleId>{5C22544A-7EE6-4342-B048-85BDC9FD1C3A}</a:tableStyleId>
              </a:tblPr>
              <a:tblGrid>
                <a:gridCol w="1696852">
                  <a:extLst>
                    <a:ext uri="{9D8B030D-6E8A-4147-A177-3AD203B41FA5}">
                      <a16:colId xmlns:a16="http://schemas.microsoft.com/office/drawing/2014/main" val="162967397"/>
                    </a:ext>
                  </a:extLst>
                </a:gridCol>
                <a:gridCol w="10037948">
                  <a:extLst>
                    <a:ext uri="{9D8B030D-6E8A-4147-A177-3AD203B41FA5}">
                      <a16:colId xmlns:a16="http://schemas.microsoft.com/office/drawing/2014/main" val="981592836"/>
                    </a:ext>
                  </a:extLst>
                </a:gridCol>
              </a:tblGrid>
              <a:tr h="1130749">
                <a:tc>
                  <a:txBody>
                    <a:bodyPr/>
                    <a:lstStyle/>
                    <a:p>
                      <a:pPr marL="0" marR="0" algn="l">
                        <a:lnSpc>
                          <a:spcPct val="150000"/>
                        </a:lnSpc>
                        <a:spcBef>
                          <a:spcPts val="0"/>
                        </a:spcBef>
                        <a:spcAft>
                          <a:spcPts val="0"/>
                        </a:spcAft>
                      </a:pPr>
                      <a:r>
                        <a:rPr lang="en-US" sz="1300" dirty="0" err="1">
                          <a:effectLst/>
                        </a:rPr>
                        <a:t>Miêu</a:t>
                      </a:r>
                      <a:r>
                        <a:rPr lang="en-US" sz="1300" dirty="0">
                          <a:effectLst/>
                        </a:rPr>
                        <a:t> </a:t>
                      </a:r>
                      <a:r>
                        <a:rPr lang="en-US" sz="1300" dirty="0" err="1">
                          <a:effectLst/>
                        </a:rPr>
                        <a:t>tả</a:t>
                      </a:r>
                      <a:endParaRPr lang="en-US" sz="1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71755" marR="0" algn="l">
                        <a:lnSpc>
                          <a:spcPct val="150000"/>
                        </a:lnSpc>
                        <a:spcBef>
                          <a:spcPts val="600"/>
                        </a:spcBef>
                        <a:spcAft>
                          <a:spcPts val="0"/>
                        </a:spcAft>
                      </a:pPr>
                      <a:r>
                        <a:rPr lang="en-US" sz="1400">
                          <a:effectLst/>
                        </a:rPr>
                        <a:t>Chức năng xem thông tin các đơn hàng đã đặt đối với những khách hàng đã có tài khoản và đã đăng nhập vào hệ thống khi thực hiện giao dịch.</a:t>
                      </a:r>
                      <a:endParaRPr lang="en-US" sz="14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276178925"/>
                  </a:ext>
                </a:extLst>
              </a:tr>
              <a:tr h="1212014">
                <a:tc>
                  <a:txBody>
                    <a:bodyPr/>
                    <a:lstStyle/>
                    <a:p>
                      <a:pPr marL="0" marR="0" algn="l">
                        <a:lnSpc>
                          <a:spcPct val="150000"/>
                        </a:lnSpc>
                        <a:spcBef>
                          <a:spcPts val="0"/>
                        </a:spcBef>
                        <a:spcAft>
                          <a:spcPts val="0"/>
                        </a:spcAft>
                      </a:pPr>
                      <a:r>
                        <a:rPr lang="en-US" sz="1300">
                          <a:effectLst/>
                        </a:rPr>
                        <a:t>Đầu vào</a:t>
                      </a:r>
                      <a:endParaRPr lang="en-US" sz="14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36195" marR="0" algn="l">
                        <a:lnSpc>
                          <a:spcPct val="150000"/>
                        </a:lnSpc>
                        <a:spcBef>
                          <a:spcPts val="600"/>
                        </a:spcBef>
                        <a:spcAft>
                          <a:spcPts val="0"/>
                        </a:spcAft>
                      </a:pPr>
                      <a:r>
                        <a:rPr lang="en-US" sz="1400">
                          <a:effectLst/>
                        </a:rPr>
                        <a:t>Người dùng đăng nhập vào hệ thống và click vào nút xem thông tin các đơn hàng đã đặt.</a:t>
                      </a:r>
                      <a:endParaRPr lang="en-US" sz="14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2199697828"/>
                  </a:ext>
                </a:extLst>
              </a:tr>
              <a:tr h="1099753">
                <a:tc>
                  <a:txBody>
                    <a:bodyPr/>
                    <a:lstStyle/>
                    <a:p>
                      <a:pPr marL="0" marR="0" algn="l">
                        <a:lnSpc>
                          <a:spcPct val="150000"/>
                        </a:lnSpc>
                        <a:spcBef>
                          <a:spcPts val="0"/>
                        </a:spcBef>
                        <a:spcAft>
                          <a:spcPts val="0"/>
                        </a:spcAft>
                      </a:pPr>
                      <a:r>
                        <a:rPr lang="en-US" sz="1300">
                          <a:effectLst/>
                        </a:rPr>
                        <a:t>Xử lý</a:t>
                      </a:r>
                      <a:endParaRPr lang="en-US" sz="14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36195" marR="0" algn="l">
                        <a:lnSpc>
                          <a:spcPct val="150000"/>
                        </a:lnSpc>
                        <a:spcBef>
                          <a:spcPts val="600"/>
                        </a:spcBef>
                        <a:spcAft>
                          <a:spcPts val="0"/>
                        </a:spcAft>
                      </a:pPr>
                      <a:r>
                        <a:rPr lang="en-US" sz="1400">
                          <a:effectLst/>
                        </a:rPr>
                        <a:t>Hệ thống sẽ đựa vào mã tài khoản người dùng đã đăng nhập vào hệ thống để tìm kiếm lịch sử giao dịch của người dùng.</a:t>
                      </a:r>
                      <a:endParaRPr lang="en-US" sz="14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4140362539"/>
                  </a:ext>
                </a:extLst>
              </a:tr>
              <a:tr h="900884">
                <a:tc>
                  <a:txBody>
                    <a:bodyPr/>
                    <a:lstStyle/>
                    <a:p>
                      <a:pPr marL="0" marR="0" algn="l">
                        <a:lnSpc>
                          <a:spcPct val="150000"/>
                        </a:lnSpc>
                        <a:spcBef>
                          <a:spcPts val="0"/>
                        </a:spcBef>
                        <a:spcAft>
                          <a:spcPts val="0"/>
                        </a:spcAft>
                      </a:pPr>
                      <a:r>
                        <a:rPr lang="en-US" sz="1300">
                          <a:effectLst/>
                        </a:rPr>
                        <a:t>Xuất</a:t>
                      </a:r>
                      <a:endParaRPr lang="en-US" sz="14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36195" marR="0" algn="l">
                        <a:lnSpc>
                          <a:spcPct val="150000"/>
                        </a:lnSpc>
                        <a:spcBef>
                          <a:spcPts val="600"/>
                        </a:spcBef>
                        <a:spcAft>
                          <a:spcPts val="0"/>
                        </a:spcAft>
                      </a:pPr>
                      <a:r>
                        <a:rPr lang="en-US" sz="1400" dirty="0" err="1">
                          <a:effectLst/>
                        </a:rPr>
                        <a:t>Hiển</a:t>
                      </a:r>
                      <a:r>
                        <a:rPr lang="en-US" sz="1400" dirty="0">
                          <a:effectLst/>
                        </a:rPr>
                        <a:t> </a:t>
                      </a:r>
                      <a:r>
                        <a:rPr lang="en-US" sz="1400" dirty="0" err="1">
                          <a:effectLst/>
                        </a:rPr>
                        <a:t>thị</a:t>
                      </a:r>
                      <a:r>
                        <a:rPr lang="en-US" sz="1400" dirty="0">
                          <a:effectLst/>
                        </a:rPr>
                        <a:t> </a:t>
                      </a:r>
                      <a:r>
                        <a:rPr lang="en-US" sz="1400" dirty="0" err="1">
                          <a:effectLst/>
                        </a:rPr>
                        <a:t>thông</a:t>
                      </a:r>
                      <a:r>
                        <a:rPr lang="en-US" sz="1400" dirty="0">
                          <a:effectLst/>
                        </a:rPr>
                        <a:t> tin </a:t>
                      </a:r>
                      <a:r>
                        <a:rPr lang="en-US" sz="1400" dirty="0" err="1">
                          <a:effectLst/>
                        </a:rPr>
                        <a:t>lịch</a:t>
                      </a:r>
                      <a:r>
                        <a:rPr lang="en-US" sz="1400" dirty="0">
                          <a:effectLst/>
                        </a:rPr>
                        <a:t> </a:t>
                      </a:r>
                      <a:r>
                        <a:rPr lang="en-US" sz="1400" dirty="0" err="1">
                          <a:effectLst/>
                        </a:rPr>
                        <a:t>sử</a:t>
                      </a:r>
                      <a:r>
                        <a:rPr lang="en-US" sz="1400" dirty="0">
                          <a:effectLst/>
                        </a:rPr>
                        <a:t> </a:t>
                      </a:r>
                      <a:r>
                        <a:rPr lang="en-US" sz="1400" dirty="0" err="1">
                          <a:effectLst/>
                        </a:rPr>
                        <a:t>giao</a:t>
                      </a:r>
                      <a:r>
                        <a:rPr lang="en-US" sz="1400" dirty="0">
                          <a:effectLst/>
                        </a:rPr>
                        <a:t> </a:t>
                      </a:r>
                      <a:r>
                        <a:rPr lang="en-US" sz="1400" dirty="0" err="1">
                          <a:effectLst/>
                        </a:rPr>
                        <a:t>dịch</a:t>
                      </a:r>
                      <a:r>
                        <a:rPr lang="en-US" sz="1400" dirty="0">
                          <a:effectLst/>
                        </a:rPr>
                        <a:t> </a:t>
                      </a:r>
                      <a:r>
                        <a:rPr lang="en-US" sz="1400" dirty="0" err="1">
                          <a:effectLst/>
                        </a:rPr>
                        <a:t>của</a:t>
                      </a:r>
                      <a:r>
                        <a:rPr lang="en-US" sz="1400" dirty="0">
                          <a:effectLst/>
                        </a:rPr>
                        <a:t> </a:t>
                      </a:r>
                      <a:r>
                        <a:rPr lang="en-US" sz="1400" dirty="0" err="1">
                          <a:effectLst/>
                        </a:rPr>
                        <a:t>người</a:t>
                      </a:r>
                      <a:r>
                        <a:rPr lang="en-US" sz="1400" dirty="0">
                          <a:effectLst/>
                        </a:rPr>
                        <a:t> </a:t>
                      </a:r>
                      <a:r>
                        <a:rPr lang="en-US" sz="1400" dirty="0" err="1">
                          <a:effectLst/>
                        </a:rPr>
                        <a:t>dùng</a:t>
                      </a:r>
                      <a:endParaRPr lang="en-US" sz="1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230524162"/>
                  </a:ext>
                </a:extLst>
              </a:tr>
            </a:tbl>
          </a:graphicData>
        </a:graphic>
      </p:graphicFrame>
      <p:sp>
        <p:nvSpPr>
          <p:cNvPr id="6" name="Rectangle 1"/>
          <p:cNvSpPr>
            <a:spLocks noChangeArrowheads="1"/>
          </p:cNvSpPr>
          <p:nvPr/>
        </p:nvSpPr>
        <p:spPr bwMode="auto">
          <a:xfrm>
            <a:off x="228599" y="1447324"/>
            <a:ext cx="13605565" cy="8358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3461597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arn(inVertical)">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0"/>
            <a:ext cx="10515599" cy="1020762"/>
          </a:xfrm>
        </p:spPr>
        <p:txBody>
          <a:bodyPr/>
          <a:lstStyle/>
          <a:p>
            <a:pPr lvl="0"/>
            <a:r>
              <a:rPr lang="en-US" sz="3000" b="1" dirty="0" smtClean="0">
                <a:solidFill>
                  <a:srgbClr val="832C8B"/>
                </a:solidFill>
              </a:rPr>
              <a:t>CHỨC NĂNG ỨNG DỤNG</a:t>
            </a:r>
            <a:endParaRPr lang="en-US" sz="3000" dirty="0"/>
          </a:p>
        </p:txBody>
      </p:sp>
      <p:sp>
        <p:nvSpPr>
          <p:cNvPr id="3" name="Text Placeholder 2"/>
          <p:cNvSpPr>
            <a:spLocks noGrp="1"/>
          </p:cNvSpPr>
          <p:nvPr>
            <p:ph type="body" idx="1"/>
          </p:nvPr>
        </p:nvSpPr>
        <p:spPr>
          <a:xfrm>
            <a:off x="76200" y="838200"/>
            <a:ext cx="11887200" cy="5486400"/>
          </a:xfrm>
        </p:spPr>
        <p:txBody>
          <a:bodyPr/>
          <a:lstStyle/>
          <a:p>
            <a:pPr marL="177800" lvl="0" indent="0">
              <a:buNone/>
            </a:pPr>
            <a:r>
              <a:rPr lang="en-US" b="1" dirty="0" err="1"/>
              <a:t>Xem</a:t>
            </a:r>
            <a:r>
              <a:rPr lang="en-US" b="1" dirty="0"/>
              <a:t> </a:t>
            </a:r>
            <a:r>
              <a:rPr lang="en-US" b="1" dirty="0" err="1"/>
              <a:t>danh</a:t>
            </a:r>
            <a:r>
              <a:rPr lang="en-US" b="1" dirty="0"/>
              <a:t> </a:t>
            </a:r>
            <a:r>
              <a:rPr lang="en-US" b="1" dirty="0" err="1"/>
              <a:t>sách</a:t>
            </a:r>
            <a:r>
              <a:rPr lang="en-US" b="1" dirty="0"/>
              <a:t> </a:t>
            </a:r>
            <a:r>
              <a:rPr lang="en-US" b="1" dirty="0" err="1"/>
              <a:t>yêu</a:t>
            </a:r>
            <a:r>
              <a:rPr lang="en-US" b="1" dirty="0"/>
              <a:t> </a:t>
            </a:r>
            <a:r>
              <a:rPr lang="en-US" b="1" dirty="0" err="1"/>
              <a:t>thích</a:t>
            </a:r>
            <a:endParaRPr lang="en-US" dirty="0"/>
          </a:p>
          <a:p>
            <a:pPr marL="177800" indent="0">
              <a:lnSpc>
                <a:spcPct val="150000"/>
              </a:lnSpc>
              <a:buNone/>
            </a:pPr>
            <a:endParaRPr lang="en-US" dirty="0" smtClean="0"/>
          </a:p>
          <a:p>
            <a:pPr marL="177800" indent="0">
              <a:lnSpc>
                <a:spcPct val="150000"/>
              </a:lnSpc>
              <a:buNone/>
            </a:pP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3413930780"/>
              </p:ext>
            </p:extLst>
          </p:nvPr>
        </p:nvGraphicFramePr>
        <p:xfrm>
          <a:off x="304800" y="1371600"/>
          <a:ext cx="11506200" cy="4572000"/>
        </p:xfrm>
        <a:graphic>
          <a:graphicData uri="http://schemas.openxmlformats.org/drawingml/2006/table">
            <a:tbl>
              <a:tblPr firstRow="1" firstCol="1" bandRow="1">
                <a:tableStyleId>{5C22544A-7EE6-4342-B048-85BDC9FD1C3A}</a:tableStyleId>
              </a:tblPr>
              <a:tblGrid>
                <a:gridCol w="1663797">
                  <a:extLst>
                    <a:ext uri="{9D8B030D-6E8A-4147-A177-3AD203B41FA5}">
                      <a16:colId xmlns:a16="http://schemas.microsoft.com/office/drawing/2014/main" val="2815333868"/>
                    </a:ext>
                  </a:extLst>
                </a:gridCol>
                <a:gridCol w="9842403">
                  <a:extLst>
                    <a:ext uri="{9D8B030D-6E8A-4147-A177-3AD203B41FA5}">
                      <a16:colId xmlns:a16="http://schemas.microsoft.com/office/drawing/2014/main" val="493948115"/>
                    </a:ext>
                  </a:extLst>
                </a:gridCol>
              </a:tblGrid>
              <a:tr h="1190262">
                <a:tc>
                  <a:txBody>
                    <a:bodyPr/>
                    <a:lstStyle/>
                    <a:p>
                      <a:pPr marL="0" marR="0" algn="l">
                        <a:lnSpc>
                          <a:spcPct val="150000"/>
                        </a:lnSpc>
                        <a:spcBef>
                          <a:spcPts val="0"/>
                        </a:spcBef>
                        <a:spcAft>
                          <a:spcPts val="0"/>
                        </a:spcAft>
                      </a:pPr>
                      <a:r>
                        <a:rPr lang="en-US" sz="1300" dirty="0" err="1">
                          <a:effectLst/>
                        </a:rPr>
                        <a:t>Miêu</a:t>
                      </a:r>
                      <a:r>
                        <a:rPr lang="en-US" sz="1300" dirty="0">
                          <a:effectLst/>
                        </a:rPr>
                        <a:t> </a:t>
                      </a:r>
                      <a:r>
                        <a:rPr lang="en-US" sz="1300" dirty="0" err="1">
                          <a:effectLst/>
                        </a:rPr>
                        <a:t>tả</a:t>
                      </a:r>
                      <a:endParaRPr lang="en-US" sz="1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71755" marR="0" algn="l">
                        <a:lnSpc>
                          <a:spcPct val="150000"/>
                        </a:lnSpc>
                        <a:spcBef>
                          <a:spcPts val="600"/>
                        </a:spcBef>
                        <a:spcAft>
                          <a:spcPts val="0"/>
                        </a:spcAft>
                      </a:pPr>
                      <a:r>
                        <a:rPr lang="en-US" sz="1400">
                          <a:effectLst/>
                        </a:rPr>
                        <a:t>Chức năng xem danh sách các sản phẩm yêu thích đối với những khách hàng đã có tài khoản và đã đăng nhập vào hệ thống.</a:t>
                      </a:r>
                      <a:endParaRPr lang="en-US" sz="14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279471600"/>
                  </a:ext>
                </a:extLst>
              </a:tr>
              <a:tr h="1275804">
                <a:tc>
                  <a:txBody>
                    <a:bodyPr/>
                    <a:lstStyle/>
                    <a:p>
                      <a:pPr marL="0" marR="0" algn="l">
                        <a:lnSpc>
                          <a:spcPct val="150000"/>
                        </a:lnSpc>
                        <a:spcBef>
                          <a:spcPts val="0"/>
                        </a:spcBef>
                        <a:spcAft>
                          <a:spcPts val="0"/>
                        </a:spcAft>
                      </a:pPr>
                      <a:r>
                        <a:rPr lang="en-US" sz="1300">
                          <a:effectLst/>
                        </a:rPr>
                        <a:t>Đầu vào</a:t>
                      </a:r>
                      <a:endParaRPr lang="en-US" sz="14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36195" marR="0" algn="l">
                        <a:lnSpc>
                          <a:spcPct val="150000"/>
                        </a:lnSpc>
                        <a:spcBef>
                          <a:spcPts val="600"/>
                        </a:spcBef>
                        <a:spcAft>
                          <a:spcPts val="0"/>
                        </a:spcAft>
                      </a:pPr>
                      <a:r>
                        <a:rPr lang="en-US" sz="1400">
                          <a:effectLst/>
                        </a:rPr>
                        <a:t>Người dùng đăng nhập vào hệ thống và click vào nút xem danh sách yêu thích.</a:t>
                      </a:r>
                      <a:endParaRPr lang="en-US" sz="14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819573324"/>
                  </a:ext>
                </a:extLst>
              </a:tr>
              <a:tr h="1157635">
                <a:tc>
                  <a:txBody>
                    <a:bodyPr/>
                    <a:lstStyle/>
                    <a:p>
                      <a:pPr marL="0" marR="0" algn="l">
                        <a:lnSpc>
                          <a:spcPct val="150000"/>
                        </a:lnSpc>
                        <a:spcBef>
                          <a:spcPts val="0"/>
                        </a:spcBef>
                        <a:spcAft>
                          <a:spcPts val="0"/>
                        </a:spcAft>
                      </a:pPr>
                      <a:r>
                        <a:rPr lang="en-US" sz="1300">
                          <a:effectLst/>
                        </a:rPr>
                        <a:t>Xử lý</a:t>
                      </a:r>
                      <a:endParaRPr lang="en-US" sz="14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36195" marR="0" algn="l">
                        <a:lnSpc>
                          <a:spcPct val="150000"/>
                        </a:lnSpc>
                        <a:spcBef>
                          <a:spcPts val="600"/>
                        </a:spcBef>
                        <a:spcAft>
                          <a:spcPts val="0"/>
                        </a:spcAft>
                      </a:pPr>
                      <a:r>
                        <a:rPr lang="en-US" sz="1400">
                          <a:effectLst/>
                        </a:rPr>
                        <a:t>Hệ thống sẽ đựa vào mã tài khoản người dùng đã đăng nhập vào hệ thống để tìm kiếm danh sách sản phẩm người dùng đã yêu thích.</a:t>
                      </a:r>
                      <a:endParaRPr lang="en-US" sz="14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437899324"/>
                  </a:ext>
                </a:extLst>
              </a:tr>
              <a:tr h="948299">
                <a:tc>
                  <a:txBody>
                    <a:bodyPr/>
                    <a:lstStyle/>
                    <a:p>
                      <a:pPr marL="0" marR="0" algn="l">
                        <a:lnSpc>
                          <a:spcPct val="150000"/>
                        </a:lnSpc>
                        <a:spcBef>
                          <a:spcPts val="0"/>
                        </a:spcBef>
                        <a:spcAft>
                          <a:spcPts val="0"/>
                        </a:spcAft>
                      </a:pPr>
                      <a:r>
                        <a:rPr lang="en-US" sz="1300">
                          <a:effectLst/>
                        </a:rPr>
                        <a:t>Xuất</a:t>
                      </a:r>
                      <a:endParaRPr lang="en-US" sz="14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36195" marR="0" algn="l">
                        <a:lnSpc>
                          <a:spcPct val="150000"/>
                        </a:lnSpc>
                        <a:spcBef>
                          <a:spcPts val="600"/>
                        </a:spcBef>
                        <a:spcAft>
                          <a:spcPts val="0"/>
                        </a:spcAft>
                      </a:pPr>
                      <a:r>
                        <a:rPr lang="en-US" sz="1400" dirty="0" err="1">
                          <a:effectLst/>
                        </a:rPr>
                        <a:t>Hiển</a:t>
                      </a:r>
                      <a:r>
                        <a:rPr lang="en-US" sz="1400" dirty="0">
                          <a:effectLst/>
                        </a:rPr>
                        <a:t> </a:t>
                      </a:r>
                      <a:r>
                        <a:rPr lang="en-US" sz="1400" dirty="0" err="1">
                          <a:effectLst/>
                        </a:rPr>
                        <a:t>thị</a:t>
                      </a:r>
                      <a:r>
                        <a:rPr lang="en-US" sz="1400" dirty="0">
                          <a:effectLst/>
                        </a:rPr>
                        <a:t> </a:t>
                      </a:r>
                      <a:r>
                        <a:rPr lang="en-US" sz="1400" dirty="0" err="1">
                          <a:effectLst/>
                        </a:rPr>
                        <a:t>thông</a:t>
                      </a:r>
                      <a:r>
                        <a:rPr lang="en-US" sz="1400" dirty="0">
                          <a:effectLst/>
                        </a:rPr>
                        <a:t> tin </a:t>
                      </a:r>
                      <a:r>
                        <a:rPr lang="en-US" sz="1400" dirty="0" err="1">
                          <a:effectLst/>
                        </a:rPr>
                        <a:t>danh</a:t>
                      </a:r>
                      <a:r>
                        <a:rPr lang="en-US" sz="1400" dirty="0">
                          <a:effectLst/>
                        </a:rPr>
                        <a:t> </a:t>
                      </a:r>
                      <a:r>
                        <a:rPr lang="en-US" sz="1400" dirty="0" err="1">
                          <a:effectLst/>
                        </a:rPr>
                        <a:t>sách</a:t>
                      </a:r>
                      <a:r>
                        <a:rPr lang="en-US" sz="1400" dirty="0">
                          <a:effectLst/>
                        </a:rPr>
                        <a:t> </a:t>
                      </a:r>
                      <a:r>
                        <a:rPr lang="en-US" sz="1400" dirty="0" err="1">
                          <a:effectLst/>
                        </a:rPr>
                        <a:t>yêu</a:t>
                      </a:r>
                      <a:r>
                        <a:rPr lang="en-US" sz="1400" dirty="0">
                          <a:effectLst/>
                        </a:rPr>
                        <a:t> </a:t>
                      </a:r>
                      <a:r>
                        <a:rPr lang="en-US" sz="1400" dirty="0" err="1">
                          <a:effectLst/>
                        </a:rPr>
                        <a:t>thích</a:t>
                      </a:r>
                      <a:r>
                        <a:rPr lang="en-US" sz="1400" dirty="0">
                          <a:effectLst/>
                        </a:rPr>
                        <a:t> </a:t>
                      </a:r>
                      <a:r>
                        <a:rPr lang="en-US" sz="1400" dirty="0" err="1">
                          <a:effectLst/>
                        </a:rPr>
                        <a:t>của</a:t>
                      </a:r>
                      <a:r>
                        <a:rPr lang="en-US" sz="1400" dirty="0">
                          <a:effectLst/>
                        </a:rPr>
                        <a:t> </a:t>
                      </a:r>
                      <a:r>
                        <a:rPr lang="en-US" sz="1400" dirty="0" err="1">
                          <a:effectLst/>
                        </a:rPr>
                        <a:t>người</a:t>
                      </a:r>
                      <a:r>
                        <a:rPr lang="en-US" sz="1400" dirty="0">
                          <a:effectLst/>
                        </a:rPr>
                        <a:t> </a:t>
                      </a:r>
                      <a:r>
                        <a:rPr lang="en-US" sz="1400" dirty="0" err="1">
                          <a:effectLst/>
                        </a:rPr>
                        <a:t>dùng</a:t>
                      </a:r>
                      <a:r>
                        <a:rPr lang="en-US" sz="1400" dirty="0">
                          <a:effectLst/>
                        </a:rPr>
                        <a:t>.</a:t>
                      </a:r>
                      <a:endParaRPr lang="en-US" sz="1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3990162536"/>
                  </a:ext>
                </a:extLst>
              </a:tr>
            </a:tbl>
          </a:graphicData>
        </a:graphic>
      </p:graphicFrame>
    </p:spTree>
    <p:extLst>
      <p:ext uri="{BB962C8B-B14F-4D97-AF65-F5344CB8AC3E}">
        <p14:creationId xmlns:p14="http://schemas.microsoft.com/office/powerpoint/2010/main" val="3489580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arn(inVertical)">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0"/>
            <a:ext cx="10515599" cy="1020762"/>
          </a:xfrm>
        </p:spPr>
        <p:txBody>
          <a:bodyPr/>
          <a:lstStyle/>
          <a:p>
            <a:pPr lvl="0"/>
            <a:r>
              <a:rPr lang="en-US" sz="3000" b="1" dirty="0" smtClean="0">
                <a:solidFill>
                  <a:srgbClr val="832C8B"/>
                </a:solidFill>
              </a:rPr>
              <a:t>CHỨC NĂNG ỨNG DỤNG</a:t>
            </a:r>
            <a:endParaRPr lang="en-US" sz="3000" dirty="0"/>
          </a:p>
        </p:txBody>
      </p:sp>
      <p:sp>
        <p:nvSpPr>
          <p:cNvPr id="3" name="Text Placeholder 2"/>
          <p:cNvSpPr>
            <a:spLocks noGrp="1"/>
          </p:cNvSpPr>
          <p:nvPr>
            <p:ph type="body" idx="1"/>
          </p:nvPr>
        </p:nvSpPr>
        <p:spPr>
          <a:xfrm>
            <a:off x="76200" y="838200"/>
            <a:ext cx="11887200" cy="5486400"/>
          </a:xfrm>
        </p:spPr>
        <p:txBody>
          <a:bodyPr/>
          <a:lstStyle/>
          <a:p>
            <a:pPr marL="177800" lvl="0" indent="0">
              <a:buNone/>
            </a:pPr>
            <a:r>
              <a:rPr lang="en-US" b="1" dirty="0" err="1"/>
              <a:t>Đăng</a:t>
            </a:r>
            <a:r>
              <a:rPr lang="en-US" b="1" dirty="0"/>
              <a:t> </a:t>
            </a:r>
            <a:r>
              <a:rPr lang="en-US" b="1" dirty="0" err="1"/>
              <a:t>nhập</a:t>
            </a:r>
            <a:endParaRPr lang="en-US" dirty="0"/>
          </a:p>
          <a:p>
            <a:pPr marL="177800" indent="0">
              <a:lnSpc>
                <a:spcPct val="150000"/>
              </a:lnSpc>
              <a:buNone/>
            </a:pPr>
            <a:endParaRPr lang="en-US" dirty="0" smtClean="0"/>
          </a:p>
          <a:p>
            <a:pPr marL="177800" indent="0">
              <a:lnSpc>
                <a:spcPct val="150000"/>
              </a:lnSpc>
              <a:buNone/>
            </a:pP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868615864"/>
              </p:ext>
            </p:extLst>
          </p:nvPr>
        </p:nvGraphicFramePr>
        <p:xfrm>
          <a:off x="304800" y="1371600"/>
          <a:ext cx="11658600" cy="4800599"/>
        </p:xfrm>
        <a:graphic>
          <a:graphicData uri="http://schemas.openxmlformats.org/drawingml/2006/table">
            <a:tbl>
              <a:tblPr firstRow="1" firstCol="1" bandRow="1">
                <a:tableStyleId>{5C22544A-7EE6-4342-B048-85BDC9FD1C3A}</a:tableStyleId>
              </a:tblPr>
              <a:tblGrid>
                <a:gridCol w="1685834">
                  <a:extLst>
                    <a:ext uri="{9D8B030D-6E8A-4147-A177-3AD203B41FA5}">
                      <a16:colId xmlns:a16="http://schemas.microsoft.com/office/drawing/2014/main" val="970999384"/>
                    </a:ext>
                  </a:extLst>
                </a:gridCol>
                <a:gridCol w="9972766">
                  <a:extLst>
                    <a:ext uri="{9D8B030D-6E8A-4147-A177-3AD203B41FA5}">
                      <a16:colId xmlns:a16="http://schemas.microsoft.com/office/drawing/2014/main" val="1293489713"/>
                    </a:ext>
                  </a:extLst>
                </a:gridCol>
              </a:tblGrid>
              <a:tr h="960258">
                <a:tc>
                  <a:txBody>
                    <a:bodyPr/>
                    <a:lstStyle/>
                    <a:p>
                      <a:pPr marL="0" marR="0" algn="l">
                        <a:lnSpc>
                          <a:spcPct val="150000"/>
                        </a:lnSpc>
                        <a:spcBef>
                          <a:spcPts val="0"/>
                        </a:spcBef>
                        <a:spcAft>
                          <a:spcPts val="0"/>
                        </a:spcAft>
                      </a:pPr>
                      <a:r>
                        <a:rPr lang="en-US" sz="1300" dirty="0" err="1">
                          <a:effectLst/>
                        </a:rPr>
                        <a:t>Miêu</a:t>
                      </a:r>
                      <a:r>
                        <a:rPr lang="en-US" sz="1300" dirty="0">
                          <a:effectLst/>
                        </a:rPr>
                        <a:t> </a:t>
                      </a:r>
                      <a:r>
                        <a:rPr lang="en-US" sz="1300" dirty="0" err="1">
                          <a:effectLst/>
                        </a:rPr>
                        <a:t>tả</a:t>
                      </a:r>
                      <a:endParaRPr lang="en-US" sz="1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71755" marR="0" algn="l">
                        <a:lnSpc>
                          <a:spcPct val="150000"/>
                        </a:lnSpc>
                        <a:spcBef>
                          <a:spcPts val="600"/>
                        </a:spcBef>
                        <a:spcAft>
                          <a:spcPts val="0"/>
                        </a:spcAft>
                      </a:pPr>
                      <a:r>
                        <a:rPr lang="en-US" sz="1400">
                          <a:effectLst/>
                        </a:rPr>
                        <a:t>Chức năng đăng nhập người dùng  đối với những khách hàng đã có tài khoản. Chức năng cho phép người dùng có thể đăng nhập tài khoản vào hệ thống.</a:t>
                      </a:r>
                      <a:endParaRPr lang="en-US" sz="14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3421201067"/>
                  </a:ext>
                </a:extLst>
              </a:tr>
              <a:tr h="1029270">
                <a:tc>
                  <a:txBody>
                    <a:bodyPr/>
                    <a:lstStyle/>
                    <a:p>
                      <a:pPr marL="0" marR="0" algn="l">
                        <a:lnSpc>
                          <a:spcPct val="150000"/>
                        </a:lnSpc>
                        <a:spcBef>
                          <a:spcPts val="0"/>
                        </a:spcBef>
                        <a:spcAft>
                          <a:spcPts val="0"/>
                        </a:spcAft>
                      </a:pPr>
                      <a:r>
                        <a:rPr lang="en-US" sz="1300" dirty="0" err="1">
                          <a:effectLst/>
                        </a:rPr>
                        <a:t>Đầu</a:t>
                      </a:r>
                      <a:r>
                        <a:rPr lang="en-US" sz="1300" dirty="0">
                          <a:effectLst/>
                        </a:rPr>
                        <a:t> </a:t>
                      </a:r>
                      <a:r>
                        <a:rPr lang="en-US" sz="1300" dirty="0" err="1">
                          <a:effectLst/>
                        </a:rPr>
                        <a:t>vào</a:t>
                      </a:r>
                      <a:endParaRPr lang="en-US" sz="1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36195" marR="0" algn="l">
                        <a:lnSpc>
                          <a:spcPct val="150000"/>
                        </a:lnSpc>
                        <a:spcBef>
                          <a:spcPts val="600"/>
                        </a:spcBef>
                        <a:spcAft>
                          <a:spcPts val="0"/>
                        </a:spcAft>
                      </a:pPr>
                      <a:r>
                        <a:rPr lang="en-US" sz="1400">
                          <a:effectLst/>
                        </a:rPr>
                        <a:t>Người dùng click vào nút đăng nhập và thực hiện điền thông tin vào form bao gồm username và password.</a:t>
                      </a:r>
                      <a:endParaRPr lang="en-US" sz="14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4048943582"/>
                  </a:ext>
                </a:extLst>
              </a:tr>
              <a:tr h="2046020">
                <a:tc>
                  <a:txBody>
                    <a:bodyPr/>
                    <a:lstStyle/>
                    <a:p>
                      <a:pPr marL="0" marR="0" algn="l">
                        <a:lnSpc>
                          <a:spcPct val="150000"/>
                        </a:lnSpc>
                        <a:spcBef>
                          <a:spcPts val="0"/>
                        </a:spcBef>
                        <a:spcAft>
                          <a:spcPts val="0"/>
                        </a:spcAft>
                      </a:pPr>
                      <a:r>
                        <a:rPr lang="en-US" sz="1300">
                          <a:effectLst/>
                        </a:rPr>
                        <a:t>Xử lý</a:t>
                      </a:r>
                      <a:endParaRPr lang="en-US" sz="14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36195" marR="0" algn="l">
                        <a:lnSpc>
                          <a:spcPct val="150000"/>
                        </a:lnSpc>
                        <a:spcBef>
                          <a:spcPts val="600"/>
                        </a:spcBef>
                        <a:spcAft>
                          <a:spcPts val="0"/>
                        </a:spcAft>
                      </a:pPr>
                      <a:r>
                        <a:rPr lang="en-US" sz="1400">
                          <a:effectLst/>
                        </a:rPr>
                        <a:t>Hệ thống  thực hiện việc kiểm tra dữ liệu đầu vào đã đúng định dạng chưa, các trường bắt nhập đã nhập chưa..</a:t>
                      </a:r>
                    </a:p>
                    <a:p>
                      <a:pPr marL="36195" marR="0" algn="l">
                        <a:lnSpc>
                          <a:spcPct val="150000"/>
                        </a:lnSpc>
                        <a:spcBef>
                          <a:spcPts val="600"/>
                        </a:spcBef>
                        <a:spcAft>
                          <a:spcPts val="0"/>
                        </a:spcAft>
                      </a:pPr>
                      <a:r>
                        <a:rPr lang="en-US" sz="1400">
                          <a:effectLst/>
                        </a:rPr>
                        <a:t>Tiếp đó hệ thống sẽ kiểm tra xem có thông tin người dùng nào tương ứng vơi username và password khách hàng nhập hay không, nếu có thì thực hiện đăng nhập cho người dùng, nếu sai thông báo kết quả cho người dùng.</a:t>
                      </a:r>
                      <a:endParaRPr lang="en-US" sz="14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37366433"/>
                  </a:ext>
                </a:extLst>
              </a:tr>
              <a:tr h="765051">
                <a:tc>
                  <a:txBody>
                    <a:bodyPr/>
                    <a:lstStyle/>
                    <a:p>
                      <a:pPr marL="0" marR="0" algn="l">
                        <a:lnSpc>
                          <a:spcPct val="150000"/>
                        </a:lnSpc>
                        <a:spcBef>
                          <a:spcPts val="0"/>
                        </a:spcBef>
                        <a:spcAft>
                          <a:spcPts val="0"/>
                        </a:spcAft>
                      </a:pPr>
                      <a:r>
                        <a:rPr lang="en-US" sz="1300" dirty="0" err="1">
                          <a:effectLst/>
                        </a:rPr>
                        <a:t>Xuất</a:t>
                      </a:r>
                      <a:endParaRPr lang="en-US" sz="1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36195" marR="0" algn="l">
                        <a:lnSpc>
                          <a:spcPct val="150000"/>
                        </a:lnSpc>
                        <a:spcBef>
                          <a:spcPts val="600"/>
                        </a:spcBef>
                        <a:spcAft>
                          <a:spcPts val="0"/>
                        </a:spcAft>
                      </a:pPr>
                      <a:r>
                        <a:rPr lang="en-US" sz="1400" dirty="0" err="1">
                          <a:effectLst/>
                        </a:rPr>
                        <a:t>Thông</a:t>
                      </a:r>
                      <a:r>
                        <a:rPr lang="en-US" sz="1400" dirty="0">
                          <a:effectLst/>
                        </a:rPr>
                        <a:t> </a:t>
                      </a:r>
                      <a:r>
                        <a:rPr lang="en-US" sz="1400" dirty="0" err="1">
                          <a:effectLst/>
                        </a:rPr>
                        <a:t>báo</a:t>
                      </a:r>
                      <a:r>
                        <a:rPr lang="en-US" sz="1400" dirty="0">
                          <a:effectLst/>
                        </a:rPr>
                        <a:t> </a:t>
                      </a:r>
                      <a:r>
                        <a:rPr lang="en-US" sz="1400" dirty="0" err="1">
                          <a:effectLst/>
                        </a:rPr>
                        <a:t>kết</a:t>
                      </a:r>
                      <a:r>
                        <a:rPr lang="en-US" sz="1400" dirty="0">
                          <a:effectLst/>
                        </a:rPr>
                        <a:t> </a:t>
                      </a:r>
                      <a:r>
                        <a:rPr lang="en-US" sz="1400" dirty="0" err="1">
                          <a:effectLst/>
                        </a:rPr>
                        <a:t>quả</a:t>
                      </a:r>
                      <a:r>
                        <a:rPr lang="en-US" sz="1400" dirty="0">
                          <a:effectLst/>
                        </a:rPr>
                        <a:t> </a:t>
                      </a:r>
                      <a:r>
                        <a:rPr lang="en-US" sz="1400" dirty="0" err="1">
                          <a:effectLst/>
                        </a:rPr>
                        <a:t>cho</a:t>
                      </a:r>
                      <a:r>
                        <a:rPr lang="en-US" sz="1400" dirty="0">
                          <a:effectLst/>
                        </a:rPr>
                        <a:t> </a:t>
                      </a:r>
                      <a:r>
                        <a:rPr lang="en-US" sz="1400" dirty="0" err="1">
                          <a:effectLst/>
                        </a:rPr>
                        <a:t>người</a:t>
                      </a:r>
                      <a:r>
                        <a:rPr lang="en-US" sz="1400" dirty="0">
                          <a:effectLst/>
                        </a:rPr>
                        <a:t> </a:t>
                      </a:r>
                      <a:r>
                        <a:rPr lang="en-US" sz="1400" dirty="0" err="1">
                          <a:effectLst/>
                        </a:rPr>
                        <a:t>dùng</a:t>
                      </a:r>
                      <a:r>
                        <a:rPr lang="en-US" sz="1400" dirty="0">
                          <a:effectLst/>
                        </a:rPr>
                        <a:t>  </a:t>
                      </a:r>
                      <a:r>
                        <a:rPr lang="en-US" sz="1400" dirty="0" err="1">
                          <a:effectLst/>
                        </a:rPr>
                        <a:t>và</a:t>
                      </a:r>
                      <a:r>
                        <a:rPr lang="en-US" sz="1400" dirty="0">
                          <a:effectLst/>
                        </a:rPr>
                        <a:t> </a:t>
                      </a:r>
                      <a:r>
                        <a:rPr lang="en-US" sz="1400" dirty="0" err="1">
                          <a:effectLst/>
                        </a:rPr>
                        <a:t>thực</a:t>
                      </a:r>
                      <a:r>
                        <a:rPr lang="en-US" sz="1400" dirty="0">
                          <a:effectLst/>
                        </a:rPr>
                        <a:t> </a:t>
                      </a:r>
                      <a:r>
                        <a:rPr lang="en-US" sz="1400" dirty="0" err="1">
                          <a:effectLst/>
                        </a:rPr>
                        <a:t>hiện</a:t>
                      </a:r>
                      <a:r>
                        <a:rPr lang="en-US" sz="1400" dirty="0">
                          <a:effectLst/>
                        </a:rPr>
                        <a:t> </a:t>
                      </a:r>
                      <a:r>
                        <a:rPr lang="en-US" sz="1400" dirty="0" err="1">
                          <a:effectLst/>
                        </a:rPr>
                        <a:t>đăng</a:t>
                      </a:r>
                      <a:r>
                        <a:rPr lang="en-US" sz="1400" dirty="0">
                          <a:effectLst/>
                        </a:rPr>
                        <a:t> </a:t>
                      </a:r>
                      <a:r>
                        <a:rPr lang="en-US" sz="1400" dirty="0" err="1">
                          <a:effectLst/>
                        </a:rPr>
                        <a:t>nhập</a:t>
                      </a:r>
                      <a:r>
                        <a:rPr lang="en-US" sz="1400" dirty="0">
                          <a:effectLst/>
                        </a:rPr>
                        <a:t> </a:t>
                      </a:r>
                      <a:r>
                        <a:rPr lang="en-US" sz="1400" dirty="0" err="1">
                          <a:effectLst/>
                        </a:rPr>
                        <a:t>vào</a:t>
                      </a:r>
                      <a:r>
                        <a:rPr lang="en-US" sz="1400" dirty="0">
                          <a:effectLst/>
                        </a:rPr>
                        <a:t> </a:t>
                      </a:r>
                      <a:r>
                        <a:rPr lang="en-US" sz="1400" dirty="0" err="1">
                          <a:effectLst/>
                        </a:rPr>
                        <a:t>hệ</a:t>
                      </a:r>
                      <a:r>
                        <a:rPr lang="en-US" sz="1400" dirty="0">
                          <a:effectLst/>
                        </a:rPr>
                        <a:t> </a:t>
                      </a:r>
                      <a:r>
                        <a:rPr lang="en-US" sz="1400" dirty="0" err="1">
                          <a:effectLst/>
                        </a:rPr>
                        <a:t>thống</a:t>
                      </a:r>
                      <a:r>
                        <a:rPr lang="en-US" sz="1400" dirty="0">
                          <a:effectLst/>
                        </a:rPr>
                        <a:t>.</a:t>
                      </a:r>
                      <a:endParaRPr lang="en-US" sz="1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3256649630"/>
                  </a:ext>
                </a:extLst>
              </a:tr>
            </a:tbl>
          </a:graphicData>
        </a:graphic>
      </p:graphicFrame>
    </p:spTree>
    <p:extLst>
      <p:ext uri="{BB962C8B-B14F-4D97-AF65-F5344CB8AC3E}">
        <p14:creationId xmlns:p14="http://schemas.microsoft.com/office/powerpoint/2010/main" val="3083072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arn(inVertical)">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573</TotalTime>
  <Words>2251</Words>
  <Application>Microsoft Office PowerPoint</Application>
  <PresentationFormat>Widescreen</PresentationFormat>
  <Paragraphs>223</Paragraphs>
  <Slides>29</Slides>
  <Notes>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29</vt:i4>
      </vt:variant>
    </vt:vector>
  </HeadingPairs>
  <TitlesOfParts>
    <vt:vector size="34" baseType="lpstr">
      <vt:lpstr>Arial</vt:lpstr>
      <vt:lpstr>Times New Roman</vt:lpstr>
      <vt:lpstr>Calibri</vt:lpstr>
      <vt:lpstr>Wingdings</vt:lpstr>
      <vt:lpstr>Office Theme</vt:lpstr>
      <vt:lpstr>PowerPoint Presentation</vt:lpstr>
      <vt:lpstr>NỘI DUNG TRÌNH BÀY</vt:lpstr>
      <vt:lpstr>TỔNG QUAN ĐỀ TÀI</vt:lpstr>
      <vt:lpstr>CHỨC NĂNG ỨNG DỤNG</vt:lpstr>
      <vt:lpstr>CHỨC NĂNG ỨNG DỤNG</vt:lpstr>
      <vt:lpstr>CHỨC NĂNG ỨNG DỤNG</vt:lpstr>
      <vt:lpstr>CHỨC NĂNG ỨNG DỤNG</vt:lpstr>
      <vt:lpstr>CHỨC NĂNG ỨNG DỤNG</vt:lpstr>
      <vt:lpstr>CHỨC NĂNG ỨNG DỤNG</vt:lpstr>
      <vt:lpstr>CHỨC NĂNG ỨNG DỤNG</vt:lpstr>
      <vt:lpstr>CHỨC NĂNG ỨNG DỤNG</vt:lpstr>
      <vt:lpstr>CHỨC NĂNG ỨNG DỤNG</vt:lpstr>
      <vt:lpstr>CHỨC NĂNG ỨNG DỤNG</vt:lpstr>
      <vt:lpstr>CHỨC NĂNG ỨNG DỤNG</vt:lpstr>
      <vt:lpstr>CHỨC NĂNG ỨNG DỤNG</vt:lpstr>
      <vt:lpstr>KIẾN TRÚC MÔ HÌNH THIẾT KẾ</vt:lpstr>
      <vt:lpstr>BIỂU ĐỒ LUỒNG DỮ LIỆU MỨC NGỮ CẢNH</vt:lpstr>
      <vt:lpstr>SƠ ĐỒ QUAN HỆ THỰC THỂ</vt:lpstr>
      <vt:lpstr>SƠ ĐỒ QUAN HỆ THỰC THỂ</vt:lpstr>
      <vt:lpstr>SƠ ĐỒ QUAN HỆ THỰC THỂ</vt:lpstr>
      <vt:lpstr>SƠ ĐỒ QUAN HỆ THỰC THỂ</vt:lpstr>
      <vt:lpstr>SƠ ĐỒ QUAN HỆ THỰC THỂ</vt:lpstr>
      <vt:lpstr>SƠ ĐỒ QUAN HỆ THỰC THỂ</vt:lpstr>
      <vt:lpstr>SƠ ĐỒ QUAN HỆ THỰC THỂ</vt:lpstr>
      <vt:lpstr>SƠ ĐỒ QUAN HỆ THỰC THỂ</vt:lpstr>
      <vt:lpstr>SƠ ĐỒ QUAN HỆ THỰC THỂ</vt:lpstr>
      <vt:lpstr>THIẾT KẾ CƠ SỞ DŨ LIỆU</vt:lpstr>
      <vt:lpstr>PHÂN CÔNG CÔNG VIỆC</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Windows User</cp:lastModifiedBy>
  <cp:revision>142</cp:revision>
  <dcterms:modified xsi:type="dcterms:W3CDTF">2019-03-19T16:54:54Z</dcterms:modified>
</cp:coreProperties>
</file>